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4"/>
  </p:notesMasterIdLst>
  <p:handoutMasterIdLst>
    <p:handoutMasterId r:id="rId65"/>
  </p:handoutMasterIdLst>
  <p:sldIdLst>
    <p:sldId id="360" r:id="rId2"/>
    <p:sldId id="357" r:id="rId3"/>
    <p:sldId id="259" r:id="rId4"/>
    <p:sldId id="268" r:id="rId5"/>
    <p:sldId id="269" r:id="rId6"/>
    <p:sldId id="270" r:id="rId7"/>
    <p:sldId id="342" r:id="rId8"/>
    <p:sldId id="358" r:id="rId9"/>
    <p:sldId id="345" r:id="rId10"/>
    <p:sldId id="346" r:id="rId11"/>
    <p:sldId id="347" r:id="rId12"/>
    <p:sldId id="348" r:id="rId13"/>
    <p:sldId id="339" r:id="rId14"/>
    <p:sldId id="349" r:id="rId15"/>
    <p:sldId id="289" r:id="rId16"/>
    <p:sldId id="290" r:id="rId17"/>
    <p:sldId id="291" r:id="rId18"/>
    <p:sldId id="350" r:id="rId19"/>
    <p:sldId id="292" r:id="rId20"/>
    <p:sldId id="293" r:id="rId21"/>
    <p:sldId id="295" r:id="rId22"/>
    <p:sldId id="298" r:id="rId23"/>
    <p:sldId id="294" r:id="rId24"/>
    <p:sldId id="299" r:id="rId25"/>
    <p:sldId id="297" r:id="rId26"/>
    <p:sldId id="300" r:id="rId27"/>
    <p:sldId id="351" r:id="rId28"/>
    <p:sldId id="305" r:id="rId29"/>
    <p:sldId id="359" r:id="rId30"/>
    <p:sldId id="306" r:id="rId31"/>
    <p:sldId id="307" r:id="rId32"/>
    <p:sldId id="308" r:id="rId33"/>
    <p:sldId id="309" r:id="rId34"/>
    <p:sldId id="310" r:id="rId35"/>
    <p:sldId id="352" r:id="rId36"/>
    <p:sldId id="312" r:id="rId37"/>
    <p:sldId id="353" r:id="rId38"/>
    <p:sldId id="314" r:id="rId39"/>
    <p:sldId id="354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41" r:id="rId58"/>
    <p:sldId id="337" r:id="rId59"/>
    <p:sldId id="340" r:id="rId60"/>
    <p:sldId id="257" r:id="rId61"/>
    <p:sldId id="260" r:id="rId62"/>
    <p:sldId id="261" r:id="rId6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00FF"/>
    <a:srgbClr val="008000"/>
    <a:srgbClr val="D60093"/>
    <a:srgbClr val="680000"/>
    <a:srgbClr val="FF0000"/>
    <a:srgbClr val="CC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9" autoAdjust="0"/>
    <p:restoredTop sz="93281" autoAdjust="0"/>
  </p:normalViewPr>
  <p:slideViewPr>
    <p:cSldViewPr>
      <p:cViewPr varScale="1">
        <p:scale>
          <a:sx n="75" d="100"/>
          <a:sy n="75" d="100"/>
        </p:scale>
        <p:origin x="1555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Banda utilizzata Mb/sec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Microsoft Teams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Foglio1!$A$2:$A$6</c:f>
              <c:strCache>
                <c:ptCount val="5"/>
                <c:pt idx="0">
                  <c:v>Cattura 1</c:v>
                </c:pt>
                <c:pt idx="1">
                  <c:v>Cattura 2</c:v>
                </c:pt>
                <c:pt idx="2">
                  <c:v>Cattura 3</c:v>
                </c:pt>
                <c:pt idx="3">
                  <c:v>Cattura 4</c:v>
                </c:pt>
                <c:pt idx="4">
                  <c:v>Cattura 5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1.9008</c:v>
                </c:pt>
                <c:pt idx="1">
                  <c:v>0.91049999999999998</c:v>
                </c:pt>
                <c:pt idx="2">
                  <c:v>0.98129999999999995</c:v>
                </c:pt>
                <c:pt idx="3">
                  <c:v>1.7713000000000001</c:v>
                </c:pt>
                <c:pt idx="4">
                  <c:v>0.1817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CE-47E6-B772-1BD0D28E3D45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Zoom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Foglio1!$A$2:$A$6</c:f>
              <c:strCache>
                <c:ptCount val="5"/>
                <c:pt idx="0">
                  <c:v>Cattura 1</c:v>
                </c:pt>
                <c:pt idx="1">
                  <c:v>Cattura 2</c:v>
                </c:pt>
                <c:pt idx="2">
                  <c:v>Cattura 3</c:v>
                </c:pt>
                <c:pt idx="3">
                  <c:v>Cattura 4</c:v>
                </c:pt>
                <c:pt idx="4">
                  <c:v>Cattura 5</c:v>
                </c:pt>
              </c:strCache>
            </c:strRef>
          </c:cat>
          <c:val>
            <c:numRef>
              <c:f>Foglio1!$C$2:$C$6</c:f>
              <c:numCache>
                <c:formatCode>General</c:formatCode>
                <c:ptCount val="5"/>
                <c:pt idx="0">
                  <c:v>0.55000000000000004</c:v>
                </c:pt>
                <c:pt idx="1">
                  <c:v>1.3496999999999999</c:v>
                </c:pt>
                <c:pt idx="2">
                  <c:v>0.39910000000000001</c:v>
                </c:pt>
                <c:pt idx="3">
                  <c:v>0.39079999999999998</c:v>
                </c:pt>
                <c:pt idx="4">
                  <c:v>0.24779999999999999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7CE-47E6-B772-1BD0D28E3D45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Google Meet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Foglio1!$A$2:$A$6</c:f>
              <c:strCache>
                <c:ptCount val="5"/>
                <c:pt idx="0">
                  <c:v>Cattura 1</c:v>
                </c:pt>
                <c:pt idx="1">
                  <c:v>Cattura 2</c:v>
                </c:pt>
                <c:pt idx="2">
                  <c:v>Cattura 3</c:v>
                </c:pt>
                <c:pt idx="3">
                  <c:v>Cattura 4</c:v>
                </c:pt>
                <c:pt idx="4">
                  <c:v>Cattura 5</c:v>
                </c:pt>
              </c:strCache>
            </c:strRef>
          </c:cat>
          <c:val>
            <c:numRef>
              <c:f>Foglio1!$D$2:$D$6</c:f>
              <c:numCache>
                <c:formatCode>General</c:formatCode>
                <c:ptCount val="5"/>
                <c:pt idx="0">
                  <c:v>0.65249999999999997</c:v>
                </c:pt>
                <c:pt idx="1">
                  <c:v>0.6411</c:v>
                </c:pt>
                <c:pt idx="2">
                  <c:v>0.54279999999999995</c:v>
                </c:pt>
                <c:pt idx="3">
                  <c:v>0.30969999999999998</c:v>
                </c:pt>
                <c:pt idx="4">
                  <c:v>0.26290000000000002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7CE-47E6-B772-1BD0D28E3D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3938143"/>
        <c:axId val="443940223"/>
      </c:lineChart>
      <c:catAx>
        <c:axId val="443938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43940223"/>
        <c:crosses val="autoZero"/>
        <c:auto val="1"/>
        <c:lblAlgn val="ctr"/>
        <c:lblOffset val="100"/>
        <c:noMultiLvlLbl val="0"/>
      </c:catAx>
      <c:valAx>
        <c:axId val="44394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439381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AF4A99-25E1-44F9-90C0-EA66CF00B3B6}" type="doc">
      <dgm:prSet loTypeId="urn:microsoft.com/office/officeart/2005/8/layout/lProcess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28448BA-C9A8-43EB-A9DB-A0137196E3B9}">
      <dgm:prSet phldrT="[Text]" custT="1"/>
      <dgm:spPr/>
      <dgm:t>
        <a:bodyPr/>
        <a:lstStyle/>
        <a:p>
          <a:r>
            <a:rPr lang="en-US" sz="2400" b="1" dirty="0">
              <a:solidFill>
                <a:srgbClr val="0000FF"/>
              </a:solidFill>
            </a:rPr>
            <a:t>High dim. data</a:t>
          </a:r>
        </a:p>
      </dgm:t>
    </dgm:pt>
    <dgm:pt modelId="{3A37FA3F-0269-460F-ACCD-01DD513605A2}" type="parTrans" cxnId="{721BA034-D2BB-4F5E-AD28-4CD4B0B4FA35}">
      <dgm:prSet/>
      <dgm:spPr/>
      <dgm:t>
        <a:bodyPr/>
        <a:lstStyle/>
        <a:p>
          <a:endParaRPr lang="en-US"/>
        </a:p>
      </dgm:t>
    </dgm:pt>
    <dgm:pt modelId="{20234B47-CD57-4C94-B27A-16836C4AA9A8}" type="sibTrans" cxnId="{721BA034-D2BB-4F5E-AD28-4CD4B0B4FA35}">
      <dgm:prSet/>
      <dgm:spPr/>
      <dgm:t>
        <a:bodyPr/>
        <a:lstStyle/>
        <a:p>
          <a:endParaRPr lang="en-US"/>
        </a:p>
      </dgm:t>
    </dgm:pt>
    <dgm:pt modelId="{E9F388D8-C9C2-45F4-B532-779E8C2CB5E8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Locality sensitive hashing</a:t>
          </a:r>
        </a:p>
      </dgm:t>
    </dgm:pt>
    <dgm:pt modelId="{F2F7FB25-05F2-4ED0-B376-8372ACCE43FB}" type="parTrans" cxnId="{95C3269C-8E66-454E-90E4-64EBD4DB49A5}">
      <dgm:prSet/>
      <dgm:spPr/>
      <dgm:t>
        <a:bodyPr/>
        <a:lstStyle/>
        <a:p>
          <a:endParaRPr lang="en-US"/>
        </a:p>
      </dgm:t>
    </dgm:pt>
    <dgm:pt modelId="{1AE97BAD-F576-4336-A510-388E6942CDAC}" type="sibTrans" cxnId="{95C3269C-8E66-454E-90E4-64EBD4DB49A5}">
      <dgm:prSet/>
      <dgm:spPr/>
      <dgm:t>
        <a:bodyPr/>
        <a:lstStyle/>
        <a:p>
          <a:endParaRPr lang="en-US"/>
        </a:p>
      </dgm:t>
    </dgm:pt>
    <dgm:pt modelId="{E12CEE09-DEBB-4435-B911-A40A12F7930D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Clustering</a:t>
          </a:r>
        </a:p>
      </dgm:t>
    </dgm:pt>
    <dgm:pt modelId="{A642C0CA-D97F-4EA3-928C-13F990F569A1}" type="parTrans" cxnId="{751DC194-11AC-4068-BA1C-4404C839BDBA}">
      <dgm:prSet/>
      <dgm:spPr/>
      <dgm:t>
        <a:bodyPr/>
        <a:lstStyle/>
        <a:p>
          <a:endParaRPr lang="en-US"/>
        </a:p>
      </dgm:t>
    </dgm:pt>
    <dgm:pt modelId="{CF3DF39F-9248-4761-840A-28F131DA740D}" type="sibTrans" cxnId="{751DC194-11AC-4068-BA1C-4404C839BDBA}">
      <dgm:prSet/>
      <dgm:spPr/>
      <dgm:t>
        <a:bodyPr/>
        <a:lstStyle/>
        <a:p>
          <a:endParaRPr lang="en-US"/>
        </a:p>
      </dgm:t>
    </dgm:pt>
    <dgm:pt modelId="{5FC74589-1769-4EB4-9E51-9D82632D2E02}">
      <dgm:prSet phldrT="[Text]" custT="1"/>
      <dgm:spPr/>
      <dgm:t>
        <a:bodyPr/>
        <a:lstStyle/>
        <a:p>
          <a:r>
            <a:rPr lang="en-US" sz="2400" b="1" dirty="0"/>
            <a:t>Graph </a:t>
          </a:r>
          <a:br>
            <a:rPr lang="en-US" sz="2400" b="1" dirty="0"/>
          </a:br>
          <a:r>
            <a:rPr lang="en-US" sz="2400" b="1" dirty="0"/>
            <a:t>data</a:t>
          </a:r>
        </a:p>
      </dgm:t>
    </dgm:pt>
    <dgm:pt modelId="{4D0CCF7E-4481-42D2-95B3-0CB4029368E1}" type="parTrans" cxnId="{EA2FD3B8-722B-4877-B8F1-EEA7710C1B84}">
      <dgm:prSet/>
      <dgm:spPr/>
      <dgm:t>
        <a:bodyPr/>
        <a:lstStyle/>
        <a:p>
          <a:endParaRPr lang="en-US"/>
        </a:p>
      </dgm:t>
    </dgm:pt>
    <dgm:pt modelId="{8EB806C9-A9BC-450F-B9C3-AC2ED6D3AF68}" type="sibTrans" cxnId="{EA2FD3B8-722B-4877-B8F1-EEA7710C1B84}">
      <dgm:prSet/>
      <dgm:spPr/>
      <dgm:t>
        <a:bodyPr/>
        <a:lstStyle/>
        <a:p>
          <a:endParaRPr lang="en-US"/>
        </a:p>
      </dgm:t>
    </dgm:pt>
    <dgm:pt modelId="{B8FE7A32-1B20-4D46-8242-6C91907A490E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PageRank, </a:t>
          </a:r>
          <a:r>
            <a:rPr lang="en-US" sz="1800" dirty="0" err="1">
              <a:latin typeface="Calibri" pitchFamily="34" charset="0"/>
              <a:cs typeface="Calibri" pitchFamily="34" charset="0"/>
            </a:rPr>
            <a:t>SimRank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86CD367E-951E-4F4B-BFC7-6603B931690A}" type="parTrans" cxnId="{35679A9F-A9C0-40B5-BA5C-B5D89AD516EE}">
      <dgm:prSet/>
      <dgm:spPr/>
      <dgm:t>
        <a:bodyPr/>
        <a:lstStyle/>
        <a:p>
          <a:endParaRPr lang="en-US"/>
        </a:p>
      </dgm:t>
    </dgm:pt>
    <dgm:pt modelId="{03DB6E86-A49B-4AF5-9791-CBACA4C5335D}" type="sibTrans" cxnId="{35679A9F-A9C0-40B5-BA5C-B5D89AD516EE}">
      <dgm:prSet/>
      <dgm:spPr/>
      <dgm:t>
        <a:bodyPr/>
        <a:lstStyle/>
        <a:p>
          <a:endParaRPr lang="en-US"/>
        </a:p>
      </dgm:t>
    </dgm:pt>
    <dgm:pt modelId="{EFD7AB2D-81E2-448E-B54E-4F3622AF7EF9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Network Analysis</a:t>
          </a:r>
        </a:p>
      </dgm:t>
    </dgm:pt>
    <dgm:pt modelId="{36574C9A-C9D9-41B3-A499-07AB4199CF7F}" type="parTrans" cxnId="{E8E1CBC2-E886-44D5-B930-C0A4D16118C4}">
      <dgm:prSet/>
      <dgm:spPr/>
      <dgm:t>
        <a:bodyPr/>
        <a:lstStyle/>
        <a:p>
          <a:endParaRPr lang="en-US"/>
        </a:p>
      </dgm:t>
    </dgm:pt>
    <dgm:pt modelId="{0FFBD1E1-7F1E-48F7-8092-88463CF1F65B}" type="sibTrans" cxnId="{E8E1CBC2-E886-44D5-B930-C0A4D16118C4}">
      <dgm:prSet/>
      <dgm:spPr/>
      <dgm:t>
        <a:bodyPr/>
        <a:lstStyle/>
        <a:p>
          <a:endParaRPr lang="en-US"/>
        </a:p>
      </dgm:t>
    </dgm:pt>
    <dgm:pt modelId="{A0A9AC20-5EC1-4862-BFC8-870928838544}">
      <dgm:prSet phldrT="[Text]" custT="1"/>
      <dgm:spPr/>
      <dgm:t>
        <a:bodyPr/>
        <a:lstStyle/>
        <a:p>
          <a:r>
            <a:rPr lang="en-US" sz="2400" b="1" dirty="0"/>
            <a:t>Infinite </a:t>
          </a:r>
          <a:br>
            <a:rPr lang="en-US" sz="2400" b="1" dirty="0"/>
          </a:br>
          <a:r>
            <a:rPr lang="en-US" sz="2400" b="1" dirty="0"/>
            <a:t>data</a:t>
          </a:r>
        </a:p>
      </dgm:t>
    </dgm:pt>
    <dgm:pt modelId="{69D52F25-6ACE-45DA-A9E8-1893E3A26C8C}" type="parTrans" cxnId="{E39A2E7D-4B01-443C-A093-8728A9F528A1}">
      <dgm:prSet/>
      <dgm:spPr/>
      <dgm:t>
        <a:bodyPr/>
        <a:lstStyle/>
        <a:p>
          <a:endParaRPr lang="en-US"/>
        </a:p>
      </dgm:t>
    </dgm:pt>
    <dgm:pt modelId="{FF5EAA6B-D3D9-4221-A79F-E9B4930D1CEF}" type="sibTrans" cxnId="{E39A2E7D-4B01-443C-A093-8728A9F528A1}">
      <dgm:prSet/>
      <dgm:spPr/>
      <dgm:t>
        <a:bodyPr/>
        <a:lstStyle/>
        <a:p>
          <a:endParaRPr lang="en-US"/>
        </a:p>
      </dgm:t>
    </dgm:pt>
    <dgm:pt modelId="{6856B0CF-FE68-485F-BF49-CA4A93F4F38C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Filtering data streams</a:t>
          </a:r>
        </a:p>
      </dgm:t>
    </dgm:pt>
    <dgm:pt modelId="{B52856D9-283B-499D-AE83-3A1B0694F8DA}" type="parTrans" cxnId="{1151B3DC-BFA5-46C2-A674-0EE40A938C5A}">
      <dgm:prSet/>
      <dgm:spPr/>
      <dgm:t>
        <a:bodyPr/>
        <a:lstStyle/>
        <a:p>
          <a:endParaRPr lang="en-US"/>
        </a:p>
      </dgm:t>
    </dgm:pt>
    <dgm:pt modelId="{60145AD2-C0A0-4426-8839-F8800D94963F}" type="sibTrans" cxnId="{1151B3DC-BFA5-46C2-A674-0EE40A938C5A}">
      <dgm:prSet/>
      <dgm:spPr/>
      <dgm:t>
        <a:bodyPr/>
        <a:lstStyle/>
        <a:p>
          <a:endParaRPr lang="en-US"/>
        </a:p>
      </dgm:t>
    </dgm:pt>
    <dgm:pt modelId="{5DA147F9-347F-4A9B-99C6-4679CBA742BD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Web advertising</a:t>
          </a:r>
        </a:p>
      </dgm:t>
    </dgm:pt>
    <dgm:pt modelId="{0DD651B9-CD26-4B12-B47E-A345F5C781A5}" type="parTrans" cxnId="{D2E71B6A-2ED0-4063-83D4-B7F1634C0332}">
      <dgm:prSet/>
      <dgm:spPr/>
      <dgm:t>
        <a:bodyPr/>
        <a:lstStyle/>
        <a:p>
          <a:endParaRPr lang="en-US"/>
        </a:p>
      </dgm:t>
    </dgm:pt>
    <dgm:pt modelId="{A279CC5C-DF39-4624-BFA5-ADC04410EA91}" type="sibTrans" cxnId="{D2E71B6A-2ED0-4063-83D4-B7F1634C0332}">
      <dgm:prSet/>
      <dgm:spPr/>
      <dgm:t>
        <a:bodyPr/>
        <a:lstStyle/>
        <a:p>
          <a:endParaRPr lang="en-US"/>
        </a:p>
      </dgm:t>
    </dgm:pt>
    <dgm:pt modelId="{91B14D9B-61DF-4421-AF43-318BB0021BDF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Dimensionality reduction</a:t>
          </a:r>
        </a:p>
      </dgm:t>
    </dgm:pt>
    <dgm:pt modelId="{6B1A9D79-1E1A-438E-9974-41204E573EDC}" type="parTrans" cxnId="{CDF2CC16-ED87-4552-8B18-DAAA2A151437}">
      <dgm:prSet/>
      <dgm:spPr/>
      <dgm:t>
        <a:bodyPr/>
        <a:lstStyle/>
        <a:p>
          <a:endParaRPr lang="en-US"/>
        </a:p>
      </dgm:t>
    </dgm:pt>
    <dgm:pt modelId="{5E874D73-6215-4109-909C-386CFCBBE123}" type="sibTrans" cxnId="{CDF2CC16-ED87-4552-8B18-DAAA2A151437}">
      <dgm:prSet/>
      <dgm:spPr/>
      <dgm:t>
        <a:bodyPr/>
        <a:lstStyle/>
        <a:p>
          <a:endParaRPr lang="en-US"/>
        </a:p>
      </dgm:t>
    </dgm:pt>
    <dgm:pt modelId="{FF0CDCCC-6F78-4064-A419-5EC5C753206F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Spam Detection</a:t>
          </a:r>
        </a:p>
      </dgm:t>
    </dgm:pt>
    <dgm:pt modelId="{C96EA5C7-A653-4A83-8F75-8585A07C9C8F}" type="parTrans" cxnId="{CD174D1A-F576-42A5-8360-9F1F6FB5C8D5}">
      <dgm:prSet/>
      <dgm:spPr/>
      <dgm:t>
        <a:bodyPr/>
        <a:lstStyle/>
        <a:p>
          <a:endParaRPr lang="en-US"/>
        </a:p>
      </dgm:t>
    </dgm:pt>
    <dgm:pt modelId="{8E668476-E60C-485B-B9C7-8F9496C26DF3}" type="sibTrans" cxnId="{CD174D1A-F576-42A5-8360-9F1F6FB5C8D5}">
      <dgm:prSet/>
      <dgm:spPr/>
      <dgm:t>
        <a:bodyPr/>
        <a:lstStyle/>
        <a:p>
          <a:endParaRPr lang="en-US"/>
        </a:p>
      </dgm:t>
    </dgm:pt>
    <dgm:pt modelId="{06D87D35-A66C-427C-B6DB-AF958D65D6B3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Queries on streams</a:t>
          </a:r>
        </a:p>
      </dgm:t>
    </dgm:pt>
    <dgm:pt modelId="{9A4B31E9-014C-4B63-A219-5A63A8ACB829}" type="parTrans" cxnId="{03033C8E-546A-4636-B996-DCA3A7F5D692}">
      <dgm:prSet/>
      <dgm:spPr/>
      <dgm:t>
        <a:bodyPr/>
        <a:lstStyle/>
        <a:p>
          <a:endParaRPr lang="en-US"/>
        </a:p>
      </dgm:t>
    </dgm:pt>
    <dgm:pt modelId="{AC1F3899-4696-4923-97F3-8D3FBB96254A}" type="sibTrans" cxnId="{03033C8E-546A-4636-B996-DCA3A7F5D692}">
      <dgm:prSet/>
      <dgm:spPr/>
      <dgm:t>
        <a:bodyPr/>
        <a:lstStyle/>
        <a:p>
          <a:endParaRPr lang="en-US"/>
        </a:p>
      </dgm:t>
    </dgm:pt>
    <dgm:pt modelId="{EA22DC01-B1C3-4425-86ED-5B66953397A8}">
      <dgm:prSet phldrT="[Text]" custT="1"/>
      <dgm:spPr/>
      <dgm:t>
        <a:bodyPr/>
        <a:lstStyle/>
        <a:p>
          <a:r>
            <a:rPr lang="en-US" sz="2400" b="1" dirty="0"/>
            <a:t>Machine learning</a:t>
          </a:r>
        </a:p>
      </dgm:t>
    </dgm:pt>
    <dgm:pt modelId="{5D0A80B1-3E50-448A-A64D-AD1355ED3022}" type="parTrans" cxnId="{6DB72DBE-E82A-47EF-ACEA-E04B7B517F26}">
      <dgm:prSet/>
      <dgm:spPr/>
      <dgm:t>
        <a:bodyPr/>
        <a:lstStyle/>
        <a:p>
          <a:endParaRPr lang="en-US"/>
        </a:p>
      </dgm:t>
    </dgm:pt>
    <dgm:pt modelId="{A9D991C7-41FC-48B5-87C1-98EB407695FE}" type="sibTrans" cxnId="{6DB72DBE-E82A-47EF-ACEA-E04B7B517F26}">
      <dgm:prSet/>
      <dgm:spPr/>
      <dgm:t>
        <a:bodyPr/>
        <a:lstStyle/>
        <a:p>
          <a:endParaRPr lang="en-US"/>
        </a:p>
      </dgm:t>
    </dgm:pt>
    <dgm:pt modelId="{BC15291E-510A-4A20-8D69-B0F2ACBA3CC6}">
      <dgm:prSet phldrT="[Text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SVM</a:t>
          </a:r>
        </a:p>
      </dgm:t>
    </dgm:pt>
    <dgm:pt modelId="{DDAF1636-99A0-4E4C-BF8B-7A50EC838E24}" type="parTrans" cxnId="{53D00FBE-0B8C-44B8-BD7B-FF723D810987}">
      <dgm:prSet/>
      <dgm:spPr/>
      <dgm:t>
        <a:bodyPr/>
        <a:lstStyle/>
        <a:p>
          <a:endParaRPr lang="en-US"/>
        </a:p>
      </dgm:t>
    </dgm:pt>
    <dgm:pt modelId="{25F65FF3-A145-4450-BC4A-2BD6189C0F89}" type="sibTrans" cxnId="{53D00FBE-0B8C-44B8-BD7B-FF723D810987}">
      <dgm:prSet/>
      <dgm:spPr/>
      <dgm:t>
        <a:bodyPr/>
        <a:lstStyle/>
        <a:p>
          <a:endParaRPr lang="en-US"/>
        </a:p>
      </dgm:t>
    </dgm:pt>
    <dgm:pt modelId="{86AB53FA-67D7-4EE7-8555-3EE8EB6FA4C8}">
      <dgm:prSet phldrT="[Text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Decision Trees</a:t>
          </a:r>
        </a:p>
      </dgm:t>
    </dgm:pt>
    <dgm:pt modelId="{EA03EBDD-B26B-4044-993F-F3F8F5C83B54}" type="parTrans" cxnId="{6723F50B-AA47-4273-81EA-65E1F5EA34FA}">
      <dgm:prSet/>
      <dgm:spPr/>
      <dgm:t>
        <a:bodyPr/>
        <a:lstStyle/>
        <a:p>
          <a:endParaRPr lang="en-US"/>
        </a:p>
      </dgm:t>
    </dgm:pt>
    <dgm:pt modelId="{AD9FF113-925C-46F3-AC17-3E3C7A57FE37}" type="sibTrans" cxnId="{6723F50B-AA47-4273-81EA-65E1F5EA34FA}">
      <dgm:prSet/>
      <dgm:spPr/>
      <dgm:t>
        <a:bodyPr/>
        <a:lstStyle/>
        <a:p>
          <a:endParaRPr lang="en-US"/>
        </a:p>
      </dgm:t>
    </dgm:pt>
    <dgm:pt modelId="{67EC18BA-DB21-4AAD-BE8A-067C85A9B73E}">
      <dgm:prSet phldrT="[Text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Perceptron, </a:t>
          </a:r>
          <a:r>
            <a:rPr lang="en-US" sz="1800" dirty="0" err="1">
              <a:latin typeface="Calibri" pitchFamily="34" charset="0"/>
              <a:cs typeface="Calibri" pitchFamily="34" charset="0"/>
            </a:rPr>
            <a:t>kNN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8918E5B2-4513-4EC4-8164-E88158F78E11}" type="parTrans" cxnId="{090367F2-2F9D-429E-8090-D374C3282399}">
      <dgm:prSet/>
      <dgm:spPr/>
      <dgm:t>
        <a:bodyPr/>
        <a:lstStyle/>
        <a:p>
          <a:endParaRPr lang="en-US"/>
        </a:p>
      </dgm:t>
    </dgm:pt>
    <dgm:pt modelId="{FAC02AF5-6F72-4EED-98CA-D68C7F3B5D5A}" type="sibTrans" cxnId="{090367F2-2F9D-429E-8090-D374C3282399}">
      <dgm:prSet/>
      <dgm:spPr/>
      <dgm:t>
        <a:bodyPr/>
        <a:lstStyle/>
        <a:p>
          <a:endParaRPr lang="en-US"/>
        </a:p>
      </dgm:t>
    </dgm:pt>
    <dgm:pt modelId="{7D17D413-1C96-46A5-9E85-72C6636AE3C5}">
      <dgm:prSet phldrT="[Text]" custT="1"/>
      <dgm:spPr/>
      <dgm:t>
        <a:bodyPr/>
        <a:lstStyle/>
        <a:p>
          <a:r>
            <a:rPr lang="en-US" sz="2400" b="1" dirty="0"/>
            <a:t>Apps</a:t>
          </a:r>
        </a:p>
      </dgm:t>
    </dgm:pt>
    <dgm:pt modelId="{91A59BF2-53A7-4244-ADC4-8913701DE4BA}" type="parTrans" cxnId="{D9E35F5C-9C04-4B00-BAD8-AD36F1DD39DE}">
      <dgm:prSet/>
      <dgm:spPr/>
      <dgm:t>
        <a:bodyPr/>
        <a:lstStyle/>
        <a:p>
          <a:endParaRPr lang="en-US"/>
        </a:p>
      </dgm:t>
    </dgm:pt>
    <dgm:pt modelId="{06AA36B4-E14B-4E14-B273-C8197A0B582E}" type="sibTrans" cxnId="{D9E35F5C-9C04-4B00-BAD8-AD36F1DD39DE}">
      <dgm:prSet/>
      <dgm:spPr/>
      <dgm:t>
        <a:bodyPr/>
        <a:lstStyle/>
        <a:p>
          <a:endParaRPr lang="en-US"/>
        </a:p>
      </dgm:t>
    </dgm:pt>
    <dgm:pt modelId="{A9A35E3D-01EA-46C6-AED8-865E91E9D6C9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rgbClr val="333399"/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Recommender systems</a:t>
          </a:r>
        </a:p>
      </dgm:t>
    </dgm:pt>
    <dgm:pt modelId="{0C34515A-9947-4AC4-8E07-6D77FB8F1E95}" type="parTrans" cxnId="{5018CE96-E6CC-471E-9B9C-30F70F6B8CE7}">
      <dgm:prSet/>
      <dgm:spPr/>
      <dgm:t>
        <a:bodyPr/>
        <a:lstStyle/>
        <a:p>
          <a:endParaRPr lang="en-US"/>
        </a:p>
      </dgm:t>
    </dgm:pt>
    <dgm:pt modelId="{3C0EBF76-BD27-4964-B79F-79CC6413DFD1}" type="sibTrans" cxnId="{5018CE96-E6CC-471E-9B9C-30F70F6B8CE7}">
      <dgm:prSet/>
      <dgm:spPr/>
      <dgm:t>
        <a:bodyPr/>
        <a:lstStyle/>
        <a:p>
          <a:endParaRPr lang="en-US"/>
        </a:p>
      </dgm:t>
    </dgm:pt>
    <dgm:pt modelId="{A5325020-A43F-4DC5-B91A-865612236E1B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rgbClr val="333399"/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Association Rules</a:t>
          </a:r>
        </a:p>
      </dgm:t>
    </dgm:pt>
    <dgm:pt modelId="{B397B1E6-BB15-4DF4-B38A-02A5DF7C7E5D}" type="parTrans" cxnId="{0949B049-F928-4520-A037-C172C962E0C9}">
      <dgm:prSet/>
      <dgm:spPr/>
      <dgm:t>
        <a:bodyPr/>
        <a:lstStyle/>
        <a:p>
          <a:endParaRPr lang="en-US"/>
        </a:p>
      </dgm:t>
    </dgm:pt>
    <dgm:pt modelId="{E5885318-4367-4D45-A1BC-C2768E0C5F2B}" type="sibTrans" cxnId="{0949B049-F928-4520-A037-C172C962E0C9}">
      <dgm:prSet/>
      <dgm:spPr/>
      <dgm:t>
        <a:bodyPr/>
        <a:lstStyle/>
        <a:p>
          <a:endParaRPr lang="en-US"/>
        </a:p>
      </dgm:t>
    </dgm:pt>
    <dgm:pt modelId="{63784350-6FB5-4F39-A0AA-A76D20385A1A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rgbClr val="333399"/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Duplicate document detection</a:t>
          </a:r>
        </a:p>
      </dgm:t>
    </dgm:pt>
    <dgm:pt modelId="{02F99CF5-BE6F-4557-8BB4-68B7181CCBA5}" type="parTrans" cxnId="{CDAE2543-0EE1-4B34-B52E-A8EEEA699492}">
      <dgm:prSet/>
      <dgm:spPr/>
      <dgm:t>
        <a:bodyPr/>
        <a:lstStyle/>
        <a:p>
          <a:endParaRPr lang="en-US"/>
        </a:p>
      </dgm:t>
    </dgm:pt>
    <dgm:pt modelId="{E47CBEBB-6EFF-43F4-952B-B6C93B5E9493}" type="sibTrans" cxnId="{CDAE2543-0EE1-4B34-B52E-A8EEEA699492}">
      <dgm:prSet/>
      <dgm:spPr/>
      <dgm:t>
        <a:bodyPr/>
        <a:lstStyle/>
        <a:p>
          <a:endParaRPr lang="en-US"/>
        </a:p>
      </dgm:t>
    </dgm:pt>
    <dgm:pt modelId="{5473F14B-8F21-412E-B8DE-EADF32D6F521}" type="pres">
      <dgm:prSet presAssocID="{7DAF4A99-25E1-44F9-90C0-EA66CF00B3B6}" presName="theList" presStyleCnt="0">
        <dgm:presLayoutVars>
          <dgm:dir/>
          <dgm:animLvl val="lvl"/>
          <dgm:resizeHandles val="exact"/>
        </dgm:presLayoutVars>
      </dgm:prSet>
      <dgm:spPr/>
    </dgm:pt>
    <dgm:pt modelId="{C0D74A84-CA9B-4A55-82D3-C4473BCAB74F}" type="pres">
      <dgm:prSet presAssocID="{B28448BA-C9A8-43EB-A9DB-A0137196E3B9}" presName="compNode" presStyleCnt="0"/>
      <dgm:spPr/>
    </dgm:pt>
    <dgm:pt modelId="{F5FB40AB-A8F0-43CC-AED2-A0B6D3491F03}" type="pres">
      <dgm:prSet presAssocID="{B28448BA-C9A8-43EB-A9DB-A0137196E3B9}" presName="aNode" presStyleLbl="bgShp" presStyleIdx="0" presStyleCnt="5"/>
      <dgm:spPr/>
    </dgm:pt>
    <dgm:pt modelId="{189EA2CD-99B4-4604-BDBC-34AEB91058A9}" type="pres">
      <dgm:prSet presAssocID="{B28448BA-C9A8-43EB-A9DB-A0137196E3B9}" presName="textNode" presStyleLbl="bgShp" presStyleIdx="0" presStyleCnt="5"/>
      <dgm:spPr/>
    </dgm:pt>
    <dgm:pt modelId="{051CD919-C14E-4FF7-A82B-674D57B30AF8}" type="pres">
      <dgm:prSet presAssocID="{B28448BA-C9A8-43EB-A9DB-A0137196E3B9}" presName="compChildNode" presStyleCnt="0"/>
      <dgm:spPr/>
    </dgm:pt>
    <dgm:pt modelId="{151EFC3A-4B26-48D8-87A4-D28DC0264B02}" type="pres">
      <dgm:prSet presAssocID="{B28448BA-C9A8-43EB-A9DB-A0137196E3B9}" presName="theInnerList" presStyleCnt="0"/>
      <dgm:spPr/>
    </dgm:pt>
    <dgm:pt modelId="{D6B8C86D-B5C5-4707-BB1C-60E6EB9E4EBA}" type="pres">
      <dgm:prSet presAssocID="{E9F388D8-C9C2-45F4-B532-779E8C2CB5E8}" presName="childNode" presStyleLbl="node1" presStyleIdx="0" presStyleCnt="15">
        <dgm:presLayoutVars>
          <dgm:bulletEnabled val="1"/>
        </dgm:presLayoutVars>
      </dgm:prSet>
      <dgm:spPr/>
    </dgm:pt>
    <dgm:pt modelId="{FEA7308F-F292-4734-BC92-11C7BB5AF5E5}" type="pres">
      <dgm:prSet presAssocID="{E9F388D8-C9C2-45F4-B532-779E8C2CB5E8}" presName="aSpace2" presStyleCnt="0"/>
      <dgm:spPr/>
    </dgm:pt>
    <dgm:pt modelId="{20F65450-B565-4F6E-8CBD-65CD2502E3B0}" type="pres">
      <dgm:prSet presAssocID="{E12CEE09-DEBB-4435-B911-A40A12F7930D}" presName="childNode" presStyleLbl="node1" presStyleIdx="1" presStyleCnt="15">
        <dgm:presLayoutVars>
          <dgm:bulletEnabled val="1"/>
        </dgm:presLayoutVars>
      </dgm:prSet>
      <dgm:spPr/>
    </dgm:pt>
    <dgm:pt modelId="{1943ED51-E95A-4F6E-A717-80400DEEEE20}" type="pres">
      <dgm:prSet presAssocID="{E12CEE09-DEBB-4435-B911-A40A12F7930D}" presName="aSpace2" presStyleCnt="0"/>
      <dgm:spPr/>
    </dgm:pt>
    <dgm:pt modelId="{80F88CB8-4B64-4172-B897-E8F8383812F7}" type="pres">
      <dgm:prSet presAssocID="{91B14D9B-61DF-4421-AF43-318BB0021BDF}" presName="childNode" presStyleLbl="node1" presStyleIdx="2" presStyleCnt="15">
        <dgm:presLayoutVars>
          <dgm:bulletEnabled val="1"/>
        </dgm:presLayoutVars>
      </dgm:prSet>
      <dgm:spPr/>
    </dgm:pt>
    <dgm:pt modelId="{DC9EA69A-B885-4DA4-818F-1748672594CF}" type="pres">
      <dgm:prSet presAssocID="{B28448BA-C9A8-43EB-A9DB-A0137196E3B9}" presName="aSpace" presStyleCnt="0"/>
      <dgm:spPr/>
    </dgm:pt>
    <dgm:pt modelId="{3A6F3D38-6FA6-469E-B3C3-234BD62E4CCA}" type="pres">
      <dgm:prSet presAssocID="{5FC74589-1769-4EB4-9E51-9D82632D2E02}" presName="compNode" presStyleCnt="0"/>
      <dgm:spPr/>
    </dgm:pt>
    <dgm:pt modelId="{C1CD2EAA-2E66-4BDA-BB6E-F99B46E1B919}" type="pres">
      <dgm:prSet presAssocID="{5FC74589-1769-4EB4-9E51-9D82632D2E02}" presName="aNode" presStyleLbl="bgShp" presStyleIdx="1" presStyleCnt="5"/>
      <dgm:spPr/>
    </dgm:pt>
    <dgm:pt modelId="{727186A0-986E-40DF-85B7-ACC6191E0924}" type="pres">
      <dgm:prSet presAssocID="{5FC74589-1769-4EB4-9E51-9D82632D2E02}" presName="textNode" presStyleLbl="bgShp" presStyleIdx="1" presStyleCnt="5"/>
      <dgm:spPr/>
    </dgm:pt>
    <dgm:pt modelId="{F4329E4E-5431-4760-B147-9E77700EF61A}" type="pres">
      <dgm:prSet presAssocID="{5FC74589-1769-4EB4-9E51-9D82632D2E02}" presName="compChildNode" presStyleCnt="0"/>
      <dgm:spPr/>
    </dgm:pt>
    <dgm:pt modelId="{B5C22EF8-EBFA-4704-BF77-C1B26E178B0D}" type="pres">
      <dgm:prSet presAssocID="{5FC74589-1769-4EB4-9E51-9D82632D2E02}" presName="theInnerList" presStyleCnt="0"/>
      <dgm:spPr/>
    </dgm:pt>
    <dgm:pt modelId="{EFE71110-9F14-440A-945D-9BFF90054013}" type="pres">
      <dgm:prSet presAssocID="{B8FE7A32-1B20-4D46-8242-6C91907A490E}" presName="childNode" presStyleLbl="node1" presStyleIdx="3" presStyleCnt="15">
        <dgm:presLayoutVars>
          <dgm:bulletEnabled val="1"/>
        </dgm:presLayoutVars>
      </dgm:prSet>
      <dgm:spPr/>
    </dgm:pt>
    <dgm:pt modelId="{35EA0CEB-E637-4D3C-96EF-C8D3B04060F2}" type="pres">
      <dgm:prSet presAssocID="{B8FE7A32-1B20-4D46-8242-6C91907A490E}" presName="aSpace2" presStyleCnt="0"/>
      <dgm:spPr/>
    </dgm:pt>
    <dgm:pt modelId="{9E190C18-AEDE-45E1-8A46-924B1190ACB6}" type="pres">
      <dgm:prSet presAssocID="{EFD7AB2D-81E2-448E-B54E-4F3622AF7EF9}" presName="childNode" presStyleLbl="node1" presStyleIdx="4" presStyleCnt="15">
        <dgm:presLayoutVars>
          <dgm:bulletEnabled val="1"/>
        </dgm:presLayoutVars>
      </dgm:prSet>
      <dgm:spPr/>
    </dgm:pt>
    <dgm:pt modelId="{1E1AD27B-2438-4D0B-AB02-AF912F764D09}" type="pres">
      <dgm:prSet presAssocID="{EFD7AB2D-81E2-448E-B54E-4F3622AF7EF9}" presName="aSpace2" presStyleCnt="0"/>
      <dgm:spPr/>
    </dgm:pt>
    <dgm:pt modelId="{EB498954-62A4-422D-9DE3-1FA74DD1D37F}" type="pres">
      <dgm:prSet presAssocID="{FF0CDCCC-6F78-4064-A419-5EC5C753206F}" presName="childNode" presStyleLbl="node1" presStyleIdx="5" presStyleCnt="15">
        <dgm:presLayoutVars>
          <dgm:bulletEnabled val="1"/>
        </dgm:presLayoutVars>
      </dgm:prSet>
      <dgm:spPr/>
    </dgm:pt>
    <dgm:pt modelId="{BB3C6D49-326B-48DE-AC1D-9DC877BB01DD}" type="pres">
      <dgm:prSet presAssocID="{5FC74589-1769-4EB4-9E51-9D82632D2E02}" presName="aSpace" presStyleCnt="0"/>
      <dgm:spPr/>
    </dgm:pt>
    <dgm:pt modelId="{EF090B29-38A2-4F08-90FA-7BB67BE8B3E2}" type="pres">
      <dgm:prSet presAssocID="{A0A9AC20-5EC1-4862-BFC8-870928838544}" presName="compNode" presStyleCnt="0"/>
      <dgm:spPr/>
    </dgm:pt>
    <dgm:pt modelId="{9A6AB0E7-12CE-4F4C-9194-CFD62AA0E26B}" type="pres">
      <dgm:prSet presAssocID="{A0A9AC20-5EC1-4862-BFC8-870928838544}" presName="aNode" presStyleLbl="bgShp" presStyleIdx="2" presStyleCnt="5"/>
      <dgm:spPr/>
    </dgm:pt>
    <dgm:pt modelId="{4735A497-84C1-49AD-B2D7-A0E2E20F2536}" type="pres">
      <dgm:prSet presAssocID="{A0A9AC20-5EC1-4862-BFC8-870928838544}" presName="textNode" presStyleLbl="bgShp" presStyleIdx="2" presStyleCnt="5"/>
      <dgm:spPr/>
    </dgm:pt>
    <dgm:pt modelId="{5235814C-D240-476B-A6EA-F820ADA9F290}" type="pres">
      <dgm:prSet presAssocID="{A0A9AC20-5EC1-4862-BFC8-870928838544}" presName="compChildNode" presStyleCnt="0"/>
      <dgm:spPr/>
    </dgm:pt>
    <dgm:pt modelId="{F8C87951-0BEC-442E-BD13-E67FB71AC42B}" type="pres">
      <dgm:prSet presAssocID="{A0A9AC20-5EC1-4862-BFC8-870928838544}" presName="theInnerList" presStyleCnt="0"/>
      <dgm:spPr/>
    </dgm:pt>
    <dgm:pt modelId="{DECF7DEE-4FD4-4CE5-AEDF-10353AC11531}" type="pres">
      <dgm:prSet presAssocID="{6856B0CF-FE68-485F-BF49-CA4A93F4F38C}" presName="childNode" presStyleLbl="node1" presStyleIdx="6" presStyleCnt="15">
        <dgm:presLayoutVars>
          <dgm:bulletEnabled val="1"/>
        </dgm:presLayoutVars>
      </dgm:prSet>
      <dgm:spPr/>
    </dgm:pt>
    <dgm:pt modelId="{739A0DE6-D28A-493F-A1CB-4B3CCAC72873}" type="pres">
      <dgm:prSet presAssocID="{6856B0CF-FE68-485F-BF49-CA4A93F4F38C}" presName="aSpace2" presStyleCnt="0"/>
      <dgm:spPr/>
    </dgm:pt>
    <dgm:pt modelId="{02FBE83C-F7E3-4AC9-9A61-66BF67D7D8B6}" type="pres">
      <dgm:prSet presAssocID="{5DA147F9-347F-4A9B-99C6-4679CBA742BD}" presName="childNode" presStyleLbl="node1" presStyleIdx="7" presStyleCnt="15">
        <dgm:presLayoutVars>
          <dgm:bulletEnabled val="1"/>
        </dgm:presLayoutVars>
      </dgm:prSet>
      <dgm:spPr/>
    </dgm:pt>
    <dgm:pt modelId="{87C5B8B3-4388-4867-AA6C-4B2D717EAAF2}" type="pres">
      <dgm:prSet presAssocID="{5DA147F9-347F-4A9B-99C6-4679CBA742BD}" presName="aSpace2" presStyleCnt="0"/>
      <dgm:spPr/>
    </dgm:pt>
    <dgm:pt modelId="{1EC52667-0754-4666-9083-6E56A0F9B67B}" type="pres">
      <dgm:prSet presAssocID="{06D87D35-A66C-427C-B6DB-AF958D65D6B3}" presName="childNode" presStyleLbl="node1" presStyleIdx="8" presStyleCnt="15">
        <dgm:presLayoutVars>
          <dgm:bulletEnabled val="1"/>
        </dgm:presLayoutVars>
      </dgm:prSet>
      <dgm:spPr/>
    </dgm:pt>
    <dgm:pt modelId="{9C67C073-8031-4FB8-83D0-BB3987979FB7}" type="pres">
      <dgm:prSet presAssocID="{A0A9AC20-5EC1-4862-BFC8-870928838544}" presName="aSpace" presStyleCnt="0"/>
      <dgm:spPr/>
    </dgm:pt>
    <dgm:pt modelId="{3D53649F-3A9D-48AC-B3B4-F9359FF49907}" type="pres">
      <dgm:prSet presAssocID="{EA22DC01-B1C3-4425-86ED-5B66953397A8}" presName="compNode" presStyleCnt="0"/>
      <dgm:spPr/>
    </dgm:pt>
    <dgm:pt modelId="{18B77C7D-672C-4358-9CA6-BD8FA6E2302A}" type="pres">
      <dgm:prSet presAssocID="{EA22DC01-B1C3-4425-86ED-5B66953397A8}" presName="aNode" presStyleLbl="bgShp" presStyleIdx="3" presStyleCnt="5"/>
      <dgm:spPr/>
    </dgm:pt>
    <dgm:pt modelId="{AB95B1F2-DB60-4BC5-81D3-1FA274FF69C7}" type="pres">
      <dgm:prSet presAssocID="{EA22DC01-B1C3-4425-86ED-5B66953397A8}" presName="textNode" presStyleLbl="bgShp" presStyleIdx="3" presStyleCnt="5"/>
      <dgm:spPr/>
    </dgm:pt>
    <dgm:pt modelId="{9D4EF955-0664-47BE-890F-75DA470A2A2E}" type="pres">
      <dgm:prSet presAssocID="{EA22DC01-B1C3-4425-86ED-5B66953397A8}" presName="compChildNode" presStyleCnt="0"/>
      <dgm:spPr/>
    </dgm:pt>
    <dgm:pt modelId="{CCD58064-6258-410C-B1E0-023DF3946A43}" type="pres">
      <dgm:prSet presAssocID="{EA22DC01-B1C3-4425-86ED-5B66953397A8}" presName="theInnerList" presStyleCnt="0"/>
      <dgm:spPr/>
    </dgm:pt>
    <dgm:pt modelId="{204F3481-2F4C-45A5-A0A1-C088684F0126}" type="pres">
      <dgm:prSet presAssocID="{BC15291E-510A-4A20-8D69-B0F2ACBA3CC6}" presName="childNode" presStyleLbl="node1" presStyleIdx="9" presStyleCnt="15">
        <dgm:presLayoutVars>
          <dgm:bulletEnabled val="1"/>
        </dgm:presLayoutVars>
      </dgm:prSet>
      <dgm:spPr/>
    </dgm:pt>
    <dgm:pt modelId="{B768FAA9-E2C4-4A6B-82D8-EF54C53E14D8}" type="pres">
      <dgm:prSet presAssocID="{BC15291E-510A-4A20-8D69-B0F2ACBA3CC6}" presName="aSpace2" presStyleCnt="0"/>
      <dgm:spPr/>
    </dgm:pt>
    <dgm:pt modelId="{0F3CAB81-CF76-498F-9619-BAF8144FA3C3}" type="pres">
      <dgm:prSet presAssocID="{86AB53FA-67D7-4EE7-8555-3EE8EB6FA4C8}" presName="childNode" presStyleLbl="node1" presStyleIdx="10" presStyleCnt="15">
        <dgm:presLayoutVars>
          <dgm:bulletEnabled val="1"/>
        </dgm:presLayoutVars>
      </dgm:prSet>
      <dgm:spPr/>
    </dgm:pt>
    <dgm:pt modelId="{0E0C811E-F3C5-4F24-A485-437F0C0EAD6A}" type="pres">
      <dgm:prSet presAssocID="{86AB53FA-67D7-4EE7-8555-3EE8EB6FA4C8}" presName="aSpace2" presStyleCnt="0"/>
      <dgm:spPr/>
    </dgm:pt>
    <dgm:pt modelId="{80762C44-FA02-441A-8A8D-FC00E4F372F1}" type="pres">
      <dgm:prSet presAssocID="{67EC18BA-DB21-4AAD-BE8A-067C85A9B73E}" presName="childNode" presStyleLbl="node1" presStyleIdx="11" presStyleCnt="15">
        <dgm:presLayoutVars>
          <dgm:bulletEnabled val="1"/>
        </dgm:presLayoutVars>
      </dgm:prSet>
      <dgm:spPr/>
    </dgm:pt>
    <dgm:pt modelId="{1EEF13C7-AF43-4380-A8A5-F72A5D476D05}" type="pres">
      <dgm:prSet presAssocID="{EA22DC01-B1C3-4425-86ED-5B66953397A8}" presName="aSpace" presStyleCnt="0"/>
      <dgm:spPr/>
    </dgm:pt>
    <dgm:pt modelId="{0618492F-D453-4601-9C36-8CE6AA153D1B}" type="pres">
      <dgm:prSet presAssocID="{7D17D413-1C96-46A5-9E85-72C6636AE3C5}" presName="compNode" presStyleCnt="0"/>
      <dgm:spPr/>
    </dgm:pt>
    <dgm:pt modelId="{5A591EE2-4B7B-40DB-B051-D75F7BFEDDD6}" type="pres">
      <dgm:prSet presAssocID="{7D17D413-1C96-46A5-9E85-72C6636AE3C5}" presName="aNode" presStyleLbl="bgShp" presStyleIdx="4" presStyleCnt="5"/>
      <dgm:spPr/>
    </dgm:pt>
    <dgm:pt modelId="{34BAB90F-F3E5-4FFB-A339-2946D1CD0CCB}" type="pres">
      <dgm:prSet presAssocID="{7D17D413-1C96-46A5-9E85-72C6636AE3C5}" presName="textNode" presStyleLbl="bgShp" presStyleIdx="4" presStyleCnt="5"/>
      <dgm:spPr/>
    </dgm:pt>
    <dgm:pt modelId="{BA794F96-F89B-483A-BF3A-9118CA9CCDA4}" type="pres">
      <dgm:prSet presAssocID="{7D17D413-1C96-46A5-9E85-72C6636AE3C5}" presName="compChildNode" presStyleCnt="0"/>
      <dgm:spPr/>
    </dgm:pt>
    <dgm:pt modelId="{76BCF6F8-619E-4477-AF5E-3CC45345624F}" type="pres">
      <dgm:prSet presAssocID="{7D17D413-1C96-46A5-9E85-72C6636AE3C5}" presName="theInnerList" presStyleCnt="0"/>
      <dgm:spPr/>
    </dgm:pt>
    <dgm:pt modelId="{F0B767F2-4C7E-481B-967C-8FE0CB529397}" type="pres">
      <dgm:prSet presAssocID="{A9A35E3D-01EA-46C6-AED8-865E91E9D6C9}" presName="childNode" presStyleLbl="node1" presStyleIdx="12" presStyleCnt="15">
        <dgm:presLayoutVars>
          <dgm:bulletEnabled val="1"/>
        </dgm:presLayoutVars>
      </dgm:prSet>
      <dgm:spPr/>
    </dgm:pt>
    <dgm:pt modelId="{B342BD1C-A54C-4F1C-A099-03A03E61088D}" type="pres">
      <dgm:prSet presAssocID="{A9A35E3D-01EA-46C6-AED8-865E91E9D6C9}" presName="aSpace2" presStyleCnt="0"/>
      <dgm:spPr/>
    </dgm:pt>
    <dgm:pt modelId="{6F277C00-29F7-4ECD-8C97-37788C7BA770}" type="pres">
      <dgm:prSet presAssocID="{A5325020-A43F-4DC5-B91A-865612236E1B}" presName="childNode" presStyleLbl="node1" presStyleIdx="13" presStyleCnt="15">
        <dgm:presLayoutVars>
          <dgm:bulletEnabled val="1"/>
        </dgm:presLayoutVars>
      </dgm:prSet>
      <dgm:spPr/>
    </dgm:pt>
    <dgm:pt modelId="{3945A699-1DD4-41EF-B849-687FF56CB987}" type="pres">
      <dgm:prSet presAssocID="{A5325020-A43F-4DC5-B91A-865612236E1B}" presName="aSpace2" presStyleCnt="0"/>
      <dgm:spPr/>
    </dgm:pt>
    <dgm:pt modelId="{6C9EBB1C-8DC1-467B-832A-DCA29AD54F62}" type="pres">
      <dgm:prSet presAssocID="{63784350-6FB5-4F39-A0AA-A76D20385A1A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0AE72C0B-2929-487F-BC63-7AA6A2796FDD}" type="presOf" srcId="{5FC74589-1769-4EB4-9E51-9D82632D2E02}" destId="{C1CD2EAA-2E66-4BDA-BB6E-F99B46E1B919}" srcOrd="0" destOrd="0" presId="urn:microsoft.com/office/officeart/2005/8/layout/lProcess2"/>
    <dgm:cxn modelId="{C462CA0B-A4FE-4BE1-930B-24B1297170CF}" type="presOf" srcId="{63784350-6FB5-4F39-A0AA-A76D20385A1A}" destId="{6C9EBB1C-8DC1-467B-832A-DCA29AD54F62}" srcOrd="0" destOrd="0" presId="urn:microsoft.com/office/officeart/2005/8/layout/lProcess2"/>
    <dgm:cxn modelId="{6723F50B-AA47-4273-81EA-65E1F5EA34FA}" srcId="{EA22DC01-B1C3-4425-86ED-5B66953397A8}" destId="{86AB53FA-67D7-4EE7-8555-3EE8EB6FA4C8}" srcOrd="1" destOrd="0" parTransId="{EA03EBDD-B26B-4044-993F-F3F8F5C83B54}" sibTransId="{AD9FF113-925C-46F3-AC17-3E3C7A57FE37}"/>
    <dgm:cxn modelId="{4E24A60D-99D4-4427-9A29-2C863AE5583D}" type="presOf" srcId="{7D17D413-1C96-46A5-9E85-72C6636AE3C5}" destId="{5A591EE2-4B7B-40DB-B051-D75F7BFEDDD6}" srcOrd="0" destOrd="0" presId="urn:microsoft.com/office/officeart/2005/8/layout/lProcess2"/>
    <dgm:cxn modelId="{60D0BB12-08A5-44D8-896D-43CE99B8476E}" type="presOf" srcId="{6856B0CF-FE68-485F-BF49-CA4A93F4F38C}" destId="{DECF7DEE-4FD4-4CE5-AEDF-10353AC11531}" srcOrd="0" destOrd="0" presId="urn:microsoft.com/office/officeart/2005/8/layout/lProcess2"/>
    <dgm:cxn modelId="{CDF2CC16-ED87-4552-8B18-DAAA2A151437}" srcId="{B28448BA-C9A8-43EB-A9DB-A0137196E3B9}" destId="{91B14D9B-61DF-4421-AF43-318BB0021BDF}" srcOrd="2" destOrd="0" parTransId="{6B1A9D79-1E1A-438E-9974-41204E573EDC}" sibTransId="{5E874D73-6215-4109-909C-386CFCBBE123}"/>
    <dgm:cxn modelId="{CD174D1A-F576-42A5-8360-9F1F6FB5C8D5}" srcId="{5FC74589-1769-4EB4-9E51-9D82632D2E02}" destId="{FF0CDCCC-6F78-4064-A419-5EC5C753206F}" srcOrd="2" destOrd="0" parTransId="{C96EA5C7-A653-4A83-8F75-8585A07C9C8F}" sibTransId="{8E668476-E60C-485B-B9C7-8F9496C26DF3}"/>
    <dgm:cxn modelId="{D6AAB61B-5587-4BB8-9049-1A8C9F1E4AF5}" type="presOf" srcId="{A0A9AC20-5EC1-4862-BFC8-870928838544}" destId="{9A6AB0E7-12CE-4F4C-9194-CFD62AA0E26B}" srcOrd="0" destOrd="0" presId="urn:microsoft.com/office/officeart/2005/8/layout/lProcess2"/>
    <dgm:cxn modelId="{7C38591D-6B4A-4501-B365-1745488399D6}" type="presOf" srcId="{A5325020-A43F-4DC5-B91A-865612236E1B}" destId="{6F277C00-29F7-4ECD-8C97-37788C7BA770}" srcOrd="0" destOrd="0" presId="urn:microsoft.com/office/officeart/2005/8/layout/lProcess2"/>
    <dgm:cxn modelId="{721BA034-D2BB-4F5E-AD28-4CD4B0B4FA35}" srcId="{7DAF4A99-25E1-44F9-90C0-EA66CF00B3B6}" destId="{B28448BA-C9A8-43EB-A9DB-A0137196E3B9}" srcOrd="0" destOrd="0" parTransId="{3A37FA3F-0269-460F-ACCD-01DD513605A2}" sibTransId="{20234B47-CD57-4C94-B27A-16836C4AA9A8}"/>
    <dgm:cxn modelId="{BF57F036-D1AD-49E6-B4FA-47DB2B8B2862}" type="presOf" srcId="{EFD7AB2D-81E2-448E-B54E-4F3622AF7EF9}" destId="{9E190C18-AEDE-45E1-8A46-924B1190ACB6}" srcOrd="0" destOrd="0" presId="urn:microsoft.com/office/officeart/2005/8/layout/lProcess2"/>
    <dgm:cxn modelId="{DA73BB40-22A3-49A5-9D03-009AC1139B43}" type="presOf" srcId="{7DAF4A99-25E1-44F9-90C0-EA66CF00B3B6}" destId="{5473F14B-8F21-412E-B8DE-EADF32D6F521}" srcOrd="0" destOrd="0" presId="urn:microsoft.com/office/officeart/2005/8/layout/lProcess2"/>
    <dgm:cxn modelId="{D9E35F5C-9C04-4B00-BAD8-AD36F1DD39DE}" srcId="{7DAF4A99-25E1-44F9-90C0-EA66CF00B3B6}" destId="{7D17D413-1C96-46A5-9E85-72C6636AE3C5}" srcOrd="4" destOrd="0" parTransId="{91A59BF2-53A7-4244-ADC4-8913701DE4BA}" sibTransId="{06AA36B4-E14B-4E14-B273-C8197A0B582E}"/>
    <dgm:cxn modelId="{CDAE2543-0EE1-4B34-B52E-A8EEEA699492}" srcId="{7D17D413-1C96-46A5-9E85-72C6636AE3C5}" destId="{63784350-6FB5-4F39-A0AA-A76D20385A1A}" srcOrd="2" destOrd="0" parTransId="{02F99CF5-BE6F-4557-8BB4-68B7181CCBA5}" sibTransId="{E47CBEBB-6EFF-43F4-952B-B6C93B5E9493}"/>
    <dgm:cxn modelId="{E0D2FB43-4A29-4BC9-AA94-704AFCA401F6}" type="presOf" srcId="{86AB53FA-67D7-4EE7-8555-3EE8EB6FA4C8}" destId="{0F3CAB81-CF76-498F-9619-BAF8144FA3C3}" srcOrd="0" destOrd="0" presId="urn:microsoft.com/office/officeart/2005/8/layout/lProcess2"/>
    <dgm:cxn modelId="{41013E66-99A9-4C59-9AF0-45EF4F7C50CA}" type="presOf" srcId="{7D17D413-1C96-46A5-9E85-72C6636AE3C5}" destId="{34BAB90F-F3E5-4FFB-A339-2946D1CD0CCB}" srcOrd="1" destOrd="0" presId="urn:microsoft.com/office/officeart/2005/8/layout/lProcess2"/>
    <dgm:cxn modelId="{0949B049-F928-4520-A037-C172C962E0C9}" srcId="{7D17D413-1C96-46A5-9E85-72C6636AE3C5}" destId="{A5325020-A43F-4DC5-B91A-865612236E1B}" srcOrd="1" destOrd="0" parTransId="{B397B1E6-BB15-4DF4-B38A-02A5DF7C7E5D}" sibTransId="{E5885318-4367-4D45-A1BC-C2768E0C5F2B}"/>
    <dgm:cxn modelId="{D2E71B6A-2ED0-4063-83D4-B7F1634C0332}" srcId="{A0A9AC20-5EC1-4862-BFC8-870928838544}" destId="{5DA147F9-347F-4A9B-99C6-4679CBA742BD}" srcOrd="1" destOrd="0" parTransId="{0DD651B9-CD26-4B12-B47E-A345F5C781A5}" sibTransId="{A279CC5C-DF39-4624-BFA5-ADC04410EA91}"/>
    <dgm:cxn modelId="{B735DB76-EF9D-422A-837C-639A3551191C}" type="presOf" srcId="{91B14D9B-61DF-4421-AF43-318BB0021BDF}" destId="{80F88CB8-4B64-4172-B897-E8F8383812F7}" srcOrd="0" destOrd="0" presId="urn:microsoft.com/office/officeart/2005/8/layout/lProcess2"/>
    <dgm:cxn modelId="{E39A2E7D-4B01-443C-A093-8728A9F528A1}" srcId="{7DAF4A99-25E1-44F9-90C0-EA66CF00B3B6}" destId="{A0A9AC20-5EC1-4862-BFC8-870928838544}" srcOrd="2" destOrd="0" parTransId="{69D52F25-6ACE-45DA-A9E8-1893E3A26C8C}" sibTransId="{FF5EAA6B-D3D9-4221-A79F-E9B4930D1CEF}"/>
    <dgm:cxn modelId="{20EFFC89-9271-419F-9D84-5E2BF1EF8A4D}" type="presOf" srcId="{EA22DC01-B1C3-4425-86ED-5B66953397A8}" destId="{AB95B1F2-DB60-4BC5-81D3-1FA274FF69C7}" srcOrd="1" destOrd="0" presId="urn:microsoft.com/office/officeart/2005/8/layout/lProcess2"/>
    <dgm:cxn modelId="{03033C8E-546A-4636-B996-DCA3A7F5D692}" srcId="{A0A9AC20-5EC1-4862-BFC8-870928838544}" destId="{06D87D35-A66C-427C-B6DB-AF958D65D6B3}" srcOrd="2" destOrd="0" parTransId="{9A4B31E9-014C-4B63-A219-5A63A8ACB829}" sibTransId="{AC1F3899-4696-4923-97F3-8D3FBB96254A}"/>
    <dgm:cxn modelId="{C5647994-AFBB-48B0-B990-C257A96DFCD0}" type="presOf" srcId="{B8FE7A32-1B20-4D46-8242-6C91907A490E}" destId="{EFE71110-9F14-440A-945D-9BFF90054013}" srcOrd="0" destOrd="0" presId="urn:microsoft.com/office/officeart/2005/8/layout/lProcess2"/>
    <dgm:cxn modelId="{751DC194-11AC-4068-BA1C-4404C839BDBA}" srcId="{B28448BA-C9A8-43EB-A9DB-A0137196E3B9}" destId="{E12CEE09-DEBB-4435-B911-A40A12F7930D}" srcOrd="1" destOrd="0" parTransId="{A642C0CA-D97F-4EA3-928C-13F990F569A1}" sibTransId="{CF3DF39F-9248-4761-840A-28F131DA740D}"/>
    <dgm:cxn modelId="{4FEE0695-AABA-4748-A84D-F764B2ACF56D}" type="presOf" srcId="{67EC18BA-DB21-4AAD-BE8A-067C85A9B73E}" destId="{80762C44-FA02-441A-8A8D-FC00E4F372F1}" srcOrd="0" destOrd="0" presId="urn:microsoft.com/office/officeart/2005/8/layout/lProcess2"/>
    <dgm:cxn modelId="{5018CE96-E6CC-471E-9B9C-30F70F6B8CE7}" srcId="{7D17D413-1C96-46A5-9E85-72C6636AE3C5}" destId="{A9A35E3D-01EA-46C6-AED8-865E91E9D6C9}" srcOrd="0" destOrd="0" parTransId="{0C34515A-9947-4AC4-8E07-6D77FB8F1E95}" sibTransId="{3C0EBF76-BD27-4964-B79F-79CC6413DFD1}"/>
    <dgm:cxn modelId="{4392D196-3402-471E-9D4B-6FE47AF160B3}" type="presOf" srcId="{E9F388D8-C9C2-45F4-B532-779E8C2CB5E8}" destId="{D6B8C86D-B5C5-4707-BB1C-60E6EB9E4EBA}" srcOrd="0" destOrd="0" presId="urn:microsoft.com/office/officeart/2005/8/layout/lProcess2"/>
    <dgm:cxn modelId="{9E588E98-E81D-4FA3-9ED3-2668820412BB}" type="presOf" srcId="{5DA147F9-347F-4A9B-99C6-4679CBA742BD}" destId="{02FBE83C-F7E3-4AC9-9A61-66BF67D7D8B6}" srcOrd="0" destOrd="0" presId="urn:microsoft.com/office/officeart/2005/8/layout/lProcess2"/>
    <dgm:cxn modelId="{598C1D9C-8B39-4349-BDE8-4CAF3735AFC7}" type="presOf" srcId="{EA22DC01-B1C3-4425-86ED-5B66953397A8}" destId="{18B77C7D-672C-4358-9CA6-BD8FA6E2302A}" srcOrd="0" destOrd="0" presId="urn:microsoft.com/office/officeart/2005/8/layout/lProcess2"/>
    <dgm:cxn modelId="{95C3269C-8E66-454E-90E4-64EBD4DB49A5}" srcId="{B28448BA-C9A8-43EB-A9DB-A0137196E3B9}" destId="{E9F388D8-C9C2-45F4-B532-779E8C2CB5E8}" srcOrd="0" destOrd="0" parTransId="{F2F7FB25-05F2-4ED0-B376-8372ACCE43FB}" sibTransId="{1AE97BAD-F576-4336-A510-388E6942CDAC}"/>
    <dgm:cxn modelId="{35679A9F-A9C0-40B5-BA5C-B5D89AD516EE}" srcId="{5FC74589-1769-4EB4-9E51-9D82632D2E02}" destId="{B8FE7A32-1B20-4D46-8242-6C91907A490E}" srcOrd="0" destOrd="0" parTransId="{86CD367E-951E-4F4B-BFC7-6603B931690A}" sibTransId="{03DB6E86-A49B-4AF5-9791-CBACA4C5335D}"/>
    <dgm:cxn modelId="{43C67AA5-3E06-4F54-81F0-5B5B1245C78A}" type="presOf" srcId="{A0A9AC20-5EC1-4862-BFC8-870928838544}" destId="{4735A497-84C1-49AD-B2D7-A0E2E20F2536}" srcOrd="1" destOrd="0" presId="urn:microsoft.com/office/officeart/2005/8/layout/lProcess2"/>
    <dgm:cxn modelId="{EA2FD3B8-722B-4877-B8F1-EEA7710C1B84}" srcId="{7DAF4A99-25E1-44F9-90C0-EA66CF00B3B6}" destId="{5FC74589-1769-4EB4-9E51-9D82632D2E02}" srcOrd="1" destOrd="0" parTransId="{4D0CCF7E-4481-42D2-95B3-0CB4029368E1}" sibTransId="{8EB806C9-A9BC-450F-B9C3-AC2ED6D3AF68}"/>
    <dgm:cxn modelId="{53D00FBE-0B8C-44B8-BD7B-FF723D810987}" srcId="{EA22DC01-B1C3-4425-86ED-5B66953397A8}" destId="{BC15291E-510A-4A20-8D69-B0F2ACBA3CC6}" srcOrd="0" destOrd="0" parTransId="{DDAF1636-99A0-4E4C-BF8B-7A50EC838E24}" sibTransId="{25F65FF3-A145-4450-BC4A-2BD6189C0F89}"/>
    <dgm:cxn modelId="{6DB72DBE-E82A-47EF-ACEA-E04B7B517F26}" srcId="{7DAF4A99-25E1-44F9-90C0-EA66CF00B3B6}" destId="{EA22DC01-B1C3-4425-86ED-5B66953397A8}" srcOrd="3" destOrd="0" parTransId="{5D0A80B1-3E50-448A-A64D-AD1355ED3022}" sibTransId="{A9D991C7-41FC-48B5-87C1-98EB407695FE}"/>
    <dgm:cxn modelId="{DF68A4C1-8ACC-4F43-8536-BDEB131EF0C1}" type="presOf" srcId="{B28448BA-C9A8-43EB-A9DB-A0137196E3B9}" destId="{F5FB40AB-A8F0-43CC-AED2-A0B6D3491F03}" srcOrd="0" destOrd="0" presId="urn:microsoft.com/office/officeart/2005/8/layout/lProcess2"/>
    <dgm:cxn modelId="{E8E1CBC2-E886-44D5-B930-C0A4D16118C4}" srcId="{5FC74589-1769-4EB4-9E51-9D82632D2E02}" destId="{EFD7AB2D-81E2-448E-B54E-4F3622AF7EF9}" srcOrd="1" destOrd="0" parTransId="{36574C9A-C9D9-41B3-A499-07AB4199CF7F}" sibTransId="{0FFBD1E1-7F1E-48F7-8092-88463CF1F65B}"/>
    <dgm:cxn modelId="{1DC4F4CE-EDBA-4CD4-A182-D6A8815658A3}" type="presOf" srcId="{B28448BA-C9A8-43EB-A9DB-A0137196E3B9}" destId="{189EA2CD-99B4-4604-BDBC-34AEB91058A9}" srcOrd="1" destOrd="0" presId="urn:microsoft.com/office/officeart/2005/8/layout/lProcess2"/>
    <dgm:cxn modelId="{0DF5A9D4-852B-4426-97B7-4FC1F151AC47}" type="presOf" srcId="{BC15291E-510A-4A20-8D69-B0F2ACBA3CC6}" destId="{204F3481-2F4C-45A5-A0A1-C088684F0126}" srcOrd="0" destOrd="0" presId="urn:microsoft.com/office/officeart/2005/8/layout/lProcess2"/>
    <dgm:cxn modelId="{312AB5D7-4E0C-46DF-A508-37B1707257A3}" type="presOf" srcId="{FF0CDCCC-6F78-4064-A419-5EC5C753206F}" destId="{EB498954-62A4-422D-9DE3-1FA74DD1D37F}" srcOrd="0" destOrd="0" presId="urn:microsoft.com/office/officeart/2005/8/layout/lProcess2"/>
    <dgm:cxn modelId="{639F07DB-7964-43D2-95D7-BA7EC4E507FC}" type="presOf" srcId="{5FC74589-1769-4EB4-9E51-9D82632D2E02}" destId="{727186A0-986E-40DF-85B7-ACC6191E0924}" srcOrd="1" destOrd="0" presId="urn:microsoft.com/office/officeart/2005/8/layout/lProcess2"/>
    <dgm:cxn modelId="{1151B3DC-BFA5-46C2-A674-0EE40A938C5A}" srcId="{A0A9AC20-5EC1-4862-BFC8-870928838544}" destId="{6856B0CF-FE68-485F-BF49-CA4A93F4F38C}" srcOrd="0" destOrd="0" parTransId="{B52856D9-283B-499D-AE83-3A1B0694F8DA}" sibTransId="{60145AD2-C0A0-4426-8839-F8800D94963F}"/>
    <dgm:cxn modelId="{8EC3C2E7-64DB-4F9C-8006-CEE4637C0F0E}" type="presOf" srcId="{E12CEE09-DEBB-4435-B911-A40A12F7930D}" destId="{20F65450-B565-4F6E-8CBD-65CD2502E3B0}" srcOrd="0" destOrd="0" presId="urn:microsoft.com/office/officeart/2005/8/layout/lProcess2"/>
    <dgm:cxn modelId="{090367F2-2F9D-429E-8090-D374C3282399}" srcId="{EA22DC01-B1C3-4425-86ED-5B66953397A8}" destId="{67EC18BA-DB21-4AAD-BE8A-067C85A9B73E}" srcOrd="2" destOrd="0" parTransId="{8918E5B2-4513-4EC4-8164-E88158F78E11}" sibTransId="{FAC02AF5-6F72-4EED-98CA-D68C7F3B5D5A}"/>
    <dgm:cxn modelId="{D58148F6-0304-4B55-9B79-9701BC4683EE}" type="presOf" srcId="{A9A35E3D-01EA-46C6-AED8-865E91E9D6C9}" destId="{F0B767F2-4C7E-481B-967C-8FE0CB529397}" srcOrd="0" destOrd="0" presId="urn:microsoft.com/office/officeart/2005/8/layout/lProcess2"/>
    <dgm:cxn modelId="{2AED99FB-474D-45CA-B51C-5045C2AA3D51}" type="presOf" srcId="{06D87D35-A66C-427C-B6DB-AF958D65D6B3}" destId="{1EC52667-0754-4666-9083-6E56A0F9B67B}" srcOrd="0" destOrd="0" presId="urn:microsoft.com/office/officeart/2005/8/layout/lProcess2"/>
    <dgm:cxn modelId="{42282CED-D52C-459D-A90B-61B83599E1FE}" type="presParOf" srcId="{5473F14B-8F21-412E-B8DE-EADF32D6F521}" destId="{C0D74A84-CA9B-4A55-82D3-C4473BCAB74F}" srcOrd="0" destOrd="0" presId="urn:microsoft.com/office/officeart/2005/8/layout/lProcess2"/>
    <dgm:cxn modelId="{3E8203D6-ED97-429E-B0BE-6A66E9DF775D}" type="presParOf" srcId="{C0D74A84-CA9B-4A55-82D3-C4473BCAB74F}" destId="{F5FB40AB-A8F0-43CC-AED2-A0B6D3491F03}" srcOrd="0" destOrd="0" presId="urn:microsoft.com/office/officeart/2005/8/layout/lProcess2"/>
    <dgm:cxn modelId="{E0EC8D44-126D-479F-AF1C-B8E5087EF62D}" type="presParOf" srcId="{C0D74A84-CA9B-4A55-82D3-C4473BCAB74F}" destId="{189EA2CD-99B4-4604-BDBC-34AEB91058A9}" srcOrd="1" destOrd="0" presId="urn:microsoft.com/office/officeart/2005/8/layout/lProcess2"/>
    <dgm:cxn modelId="{E77F4F25-F6A7-4AE7-AB84-BC431798C141}" type="presParOf" srcId="{C0D74A84-CA9B-4A55-82D3-C4473BCAB74F}" destId="{051CD919-C14E-4FF7-A82B-674D57B30AF8}" srcOrd="2" destOrd="0" presId="urn:microsoft.com/office/officeart/2005/8/layout/lProcess2"/>
    <dgm:cxn modelId="{DF909BD5-CC5D-474D-8766-2160B2D2AA4A}" type="presParOf" srcId="{051CD919-C14E-4FF7-A82B-674D57B30AF8}" destId="{151EFC3A-4B26-48D8-87A4-D28DC0264B02}" srcOrd="0" destOrd="0" presId="urn:microsoft.com/office/officeart/2005/8/layout/lProcess2"/>
    <dgm:cxn modelId="{7E486652-C823-49DA-9DDF-7CB158DB2BDE}" type="presParOf" srcId="{151EFC3A-4B26-48D8-87A4-D28DC0264B02}" destId="{D6B8C86D-B5C5-4707-BB1C-60E6EB9E4EBA}" srcOrd="0" destOrd="0" presId="urn:microsoft.com/office/officeart/2005/8/layout/lProcess2"/>
    <dgm:cxn modelId="{12102F9E-F64A-40D8-9199-EC5D2E0DDB38}" type="presParOf" srcId="{151EFC3A-4B26-48D8-87A4-D28DC0264B02}" destId="{FEA7308F-F292-4734-BC92-11C7BB5AF5E5}" srcOrd="1" destOrd="0" presId="urn:microsoft.com/office/officeart/2005/8/layout/lProcess2"/>
    <dgm:cxn modelId="{400786A6-0ADC-4643-A5E4-0D805721ED38}" type="presParOf" srcId="{151EFC3A-4B26-48D8-87A4-D28DC0264B02}" destId="{20F65450-B565-4F6E-8CBD-65CD2502E3B0}" srcOrd="2" destOrd="0" presId="urn:microsoft.com/office/officeart/2005/8/layout/lProcess2"/>
    <dgm:cxn modelId="{DDAB0717-B88C-423A-A62A-77B5ED7615B0}" type="presParOf" srcId="{151EFC3A-4B26-48D8-87A4-D28DC0264B02}" destId="{1943ED51-E95A-4F6E-A717-80400DEEEE20}" srcOrd="3" destOrd="0" presId="urn:microsoft.com/office/officeart/2005/8/layout/lProcess2"/>
    <dgm:cxn modelId="{A6DE4D02-D64E-4B23-B086-432D6CAA65EA}" type="presParOf" srcId="{151EFC3A-4B26-48D8-87A4-D28DC0264B02}" destId="{80F88CB8-4B64-4172-B897-E8F8383812F7}" srcOrd="4" destOrd="0" presId="urn:microsoft.com/office/officeart/2005/8/layout/lProcess2"/>
    <dgm:cxn modelId="{31549FD8-F597-4F77-97A6-18782A88E4DA}" type="presParOf" srcId="{5473F14B-8F21-412E-B8DE-EADF32D6F521}" destId="{DC9EA69A-B885-4DA4-818F-1748672594CF}" srcOrd="1" destOrd="0" presId="urn:microsoft.com/office/officeart/2005/8/layout/lProcess2"/>
    <dgm:cxn modelId="{22C3AD8E-4B53-4D5C-AF8E-87D6EB41B2B1}" type="presParOf" srcId="{5473F14B-8F21-412E-B8DE-EADF32D6F521}" destId="{3A6F3D38-6FA6-469E-B3C3-234BD62E4CCA}" srcOrd="2" destOrd="0" presId="urn:microsoft.com/office/officeart/2005/8/layout/lProcess2"/>
    <dgm:cxn modelId="{53A18B85-994E-4B79-9E1E-727F7BB85DBD}" type="presParOf" srcId="{3A6F3D38-6FA6-469E-B3C3-234BD62E4CCA}" destId="{C1CD2EAA-2E66-4BDA-BB6E-F99B46E1B919}" srcOrd="0" destOrd="0" presId="urn:microsoft.com/office/officeart/2005/8/layout/lProcess2"/>
    <dgm:cxn modelId="{08F5FEA7-4CFE-4E93-8A64-9ABD2A66A951}" type="presParOf" srcId="{3A6F3D38-6FA6-469E-B3C3-234BD62E4CCA}" destId="{727186A0-986E-40DF-85B7-ACC6191E0924}" srcOrd="1" destOrd="0" presId="urn:microsoft.com/office/officeart/2005/8/layout/lProcess2"/>
    <dgm:cxn modelId="{B0DCECD8-FF90-4253-A62A-3A2FB997E988}" type="presParOf" srcId="{3A6F3D38-6FA6-469E-B3C3-234BD62E4CCA}" destId="{F4329E4E-5431-4760-B147-9E77700EF61A}" srcOrd="2" destOrd="0" presId="urn:microsoft.com/office/officeart/2005/8/layout/lProcess2"/>
    <dgm:cxn modelId="{B6B214E2-AB6A-4069-B2D2-DBC9FA97CA24}" type="presParOf" srcId="{F4329E4E-5431-4760-B147-9E77700EF61A}" destId="{B5C22EF8-EBFA-4704-BF77-C1B26E178B0D}" srcOrd="0" destOrd="0" presId="urn:microsoft.com/office/officeart/2005/8/layout/lProcess2"/>
    <dgm:cxn modelId="{F05610A7-6119-48DF-AA71-FF0A187BB014}" type="presParOf" srcId="{B5C22EF8-EBFA-4704-BF77-C1B26E178B0D}" destId="{EFE71110-9F14-440A-945D-9BFF90054013}" srcOrd="0" destOrd="0" presId="urn:microsoft.com/office/officeart/2005/8/layout/lProcess2"/>
    <dgm:cxn modelId="{64421C06-0FB6-4F10-90F0-5258FB24EA0D}" type="presParOf" srcId="{B5C22EF8-EBFA-4704-BF77-C1B26E178B0D}" destId="{35EA0CEB-E637-4D3C-96EF-C8D3B04060F2}" srcOrd="1" destOrd="0" presId="urn:microsoft.com/office/officeart/2005/8/layout/lProcess2"/>
    <dgm:cxn modelId="{CDE155BA-757F-46FA-9F4C-5ED16310FF99}" type="presParOf" srcId="{B5C22EF8-EBFA-4704-BF77-C1B26E178B0D}" destId="{9E190C18-AEDE-45E1-8A46-924B1190ACB6}" srcOrd="2" destOrd="0" presId="urn:microsoft.com/office/officeart/2005/8/layout/lProcess2"/>
    <dgm:cxn modelId="{8BAE975D-1275-439D-B957-14711F8FB447}" type="presParOf" srcId="{B5C22EF8-EBFA-4704-BF77-C1B26E178B0D}" destId="{1E1AD27B-2438-4D0B-AB02-AF912F764D09}" srcOrd="3" destOrd="0" presId="urn:microsoft.com/office/officeart/2005/8/layout/lProcess2"/>
    <dgm:cxn modelId="{F0495C62-E198-42E0-AC46-C8AF40398FDC}" type="presParOf" srcId="{B5C22EF8-EBFA-4704-BF77-C1B26E178B0D}" destId="{EB498954-62A4-422D-9DE3-1FA74DD1D37F}" srcOrd="4" destOrd="0" presId="urn:microsoft.com/office/officeart/2005/8/layout/lProcess2"/>
    <dgm:cxn modelId="{2FF66878-A044-4FE0-980E-6E171001CCAE}" type="presParOf" srcId="{5473F14B-8F21-412E-B8DE-EADF32D6F521}" destId="{BB3C6D49-326B-48DE-AC1D-9DC877BB01DD}" srcOrd="3" destOrd="0" presId="urn:microsoft.com/office/officeart/2005/8/layout/lProcess2"/>
    <dgm:cxn modelId="{CAC9BCC0-2287-4386-9246-F7FCC4E87259}" type="presParOf" srcId="{5473F14B-8F21-412E-B8DE-EADF32D6F521}" destId="{EF090B29-38A2-4F08-90FA-7BB67BE8B3E2}" srcOrd="4" destOrd="0" presId="urn:microsoft.com/office/officeart/2005/8/layout/lProcess2"/>
    <dgm:cxn modelId="{634AD701-4B26-4B97-AE81-5BE9B76DD444}" type="presParOf" srcId="{EF090B29-38A2-4F08-90FA-7BB67BE8B3E2}" destId="{9A6AB0E7-12CE-4F4C-9194-CFD62AA0E26B}" srcOrd="0" destOrd="0" presId="urn:microsoft.com/office/officeart/2005/8/layout/lProcess2"/>
    <dgm:cxn modelId="{325719A9-5586-46D6-AFF3-7A4B52920E3C}" type="presParOf" srcId="{EF090B29-38A2-4F08-90FA-7BB67BE8B3E2}" destId="{4735A497-84C1-49AD-B2D7-A0E2E20F2536}" srcOrd="1" destOrd="0" presId="urn:microsoft.com/office/officeart/2005/8/layout/lProcess2"/>
    <dgm:cxn modelId="{71891AB0-A59A-4539-B60C-F7A585578155}" type="presParOf" srcId="{EF090B29-38A2-4F08-90FA-7BB67BE8B3E2}" destId="{5235814C-D240-476B-A6EA-F820ADA9F290}" srcOrd="2" destOrd="0" presId="urn:microsoft.com/office/officeart/2005/8/layout/lProcess2"/>
    <dgm:cxn modelId="{7CA9B9EA-F20D-4EEB-A0E9-A3FA92C04C5A}" type="presParOf" srcId="{5235814C-D240-476B-A6EA-F820ADA9F290}" destId="{F8C87951-0BEC-442E-BD13-E67FB71AC42B}" srcOrd="0" destOrd="0" presId="urn:microsoft.com/office/officeart/2005/8/layout/lProcess2"/>
    <dgm:cxn modelId="{8AFB00FB-CAA2-43CE-A8AF-EF3374D9ECD4}" type="presParOf" srcId="{F8C87951-0BEC-442E-BD13-E67FB71AC42B}" destId="{DECF7DEE-4FD4-4CE5-AEDF-10353AC11531}" srcOrd="0" destOrd="0" presId="urn:microsoft.com/office/officeart/2005/8/layout/lProcess2"/>
    <dgm:cxn modelId="{57BFE98A-5C69-45EE-A780-D10677CB93DA}" type="presParOf" srcId="{F8C87951-0BEC-442E-BD13-E67FB71AC42B}" destId="{739A0DE6-D28A-493F-A1CB-4B3CCAC72873}" srcOrd="1" destOrd="0" presId="urn:microsoft.com/office/officeart/2005/8/layout/lProcess2"/>
    <dgm:cxn modelId="{FFD1F25E-2D75-4583-8CC5-71CC5BFCF043}" type="presParOf" srcId="{F8C87951-0BEC-442E-BD13-E67FB71AC42B}" destId="{02FBE83C-F7E3-4AC9-9A61-66BF67D7D8B6}" srcOrd="2" destOrd="0" presId="urn:microsoft.com/office/officeart/2005/8/layout/lProcess2"/>
    <dgm:cxn modelId="{57F60D12-C09D-48F1-B17F-AAA84E005254}" type="presParOf" srcId="{F8C87951-0BEC-442E-BD13-E67FB71AC42B}" destId="{87C5B8B3-4388-4867-AA6C-4B2D717EAAF2}" srcOrd="3" destOrd="0" presId="urn:microsoft.com/office/officeart/2005/8/layout/lProcess2"/>
    <dgm:cxn modelId="{2A6354B9-0A83-4D00-9F4D-F3AA5BDC2C16}" type="presParOf" srcId="{F8C87951-0BEC-442E-BD13-E67FB71AC42B}" destId="{1EC52667-0754-4666-9083-6E56A0F9B67B}" srcOrd="4" destOrd="0" presId="urn:microsoft.com/office/officeart/2005/8/layout/lProcess2"/>
    <dgm:cxn modelId="{12379EE8-CA14-471A-B571-4B4F5099519F}" type="presParOf" srcId="{5473F14B-8F21-412E-B8DE-EADF32D6F521}" destId="{9C67C073-8031-4FB8-83D0-BB3987979FB7}" srcOrd="5" destOrd="0" presId="urn:microsoft.com/office/officeart/2005/8/layout/lProcess2"/>
    <dgm:cxn modelId="{A6DD8289-EDA8-4E2D-9030-68BD2F6E0383}" type="presParOf" srcId="{5473F14B-8F21-412E-B8DE-EADF32D6F521}" destId="{3D53649F-3A9D-48AC-B3B4-F9359FF49907}" srcOrd="6" destOrd="0" presId="urn:microsoft.com/office/officeart/2005/8/layout/lProcess2"/>
    <dgm:cxn modelId="{8344ED31-05F9-4BB0-B0D1-3A4B5BA370A9}" type="presParOf" srcId="{3D53649F-3A9D-48AC-B3B4-F9359FF49907}" destId="{18B77C7D-672C-4358-9CA6-BD8FA6E2302A}" srcOrd="0" destOrd="0" presId="urn:microsoft.com/office/officeart/2005/8/layout/lProcess2"/>
    <dgm:cxn modelId="{6BE07ECF-5E77-4C6F-8BC3-1A3F8EC7FC78}" type="presParOf" srcId="{3D53649F-3A9D-48AC-B3B4-F9359FF49907}" destId="{AB95B1F2-DB60-4BC5-81D3-1FA274FF69C7}" srcOrd="1" destOrd="0" presId="urn:microsoft.com/office/officeart/2005/8/layout/lProcess2"/>
    <dgm:cxn modelId="{9F763F1B-F7E6-4788-9C53-100904FC0774}" type="presParOf" srcId="{3D53649F-3A9D-48AC-B3B4-F9359FF49907}" destId="{9D4EF955-0664-47BE-890F-75DA470A2A2E}" srcOrd="2" destOrd="0" presId="urn:microsoft.com/office/officeart/2005/8/layout/lProcess2"/>
    <dgm:cxn modelId="{2332E994-3C62-40F8-A49A-0466429BA297}" type="presParOf" srcId="{9D4EF955-0664-47BE-890F-75DA470A2A2E}" destId="{CCD58064-6258-410C-B1E0-023DF3946A43}" srcOrd="0" destOrd="0" presId="urn:microsoft.com/office/officeart/2005/8/layout/lProcess2"/>
    <dgm:cxn modelId="{49EC44AE-5A91-4B00-B5A6-6A230F629631}" type="presParOf" srcId="{CCD58064-6258-410C-B1E0-023DF3946A43}" destId="{204F3481-2F4C-45A5-A0A1-C088684F0126}" srcOrd="0" destOrd="0" presId="urn:microsoft.com/office/officeart/2005/8/layout/lProcess2"/>
    <dgm:cxn modelId="{6B815F1A-DE43-4C56-A5B6-17F9794EFDC3}" type="presParOf" srcId="{CCD58064-6258-410C-B1E0-023DF3946A43}" destId="{B768FAA9-E2C4-4A6B-82D8-EF54C53E14D8}" srcOrd="1" destOrd="0" presId="urn:microsoft.com/office/officeart/2005/8/layout/lProcess2"/>
    <dgm:cxn modelId="{B780E6B3-294B-403C-AA84-4B06E8A12BA9}" type="presParOf" srcId="{CCD58064-6258-410C-B1E0-023DF3946A43}" destId="{0F3CAB81-CF76-498F-9619-BAF8144FA3C3}" srcOrd="2" destOrd="0" presId="urn:microsoft.com/office/officeart/2005/8/layout/lProcess2"/>
    <dgm:cxn modelId="{12121146-0619-4C4B-8C91-00F39FAFBE15}" type="presParOf" srcId="{CCD58064-6258-410C-B1E0-023DF3946A43}" destId="{0E0C811E-F3C5-4F24-A485-437F0C0EAD6A}" srcOrd="3" destOrd="0" presId="urn:microsoft.com/office/officeart/2005/8/layout/lProcess2"/>
    <dgm:cxn modelId="{BA262D5B-77DC-491C-AE7D-98DDFFB8D0BC}" type="presParOf" srcId="{CCD58064-6258-410C-B1E0-023DF3946A43}" destId="{80762C44-FA02-441A-8A8D-FC00E4F372F1}" srcOrd="4" destOrd="0" presId="urn:microsoft.com/office/officeart/2005/8/layout/lProcess2"/>
    <dgm:cxn modelId="{A1219445-0561-4818-B3E2-419577CBD382}" type="presParOf" srcId="{5473F14B-8F21-412E-B8DE-EADF32D6F521}" destId="{1EEF13C7-AF43-4380-A8A5-F72A5D476D05}" srcOrd="7" destOrd="0" presId="urn:microsoft.com/office/officeart/2005/8/layout/lProcess2"/>
    <dgm:cxn modelId="{61055977-DBA8-4A09-B548-D4CE248EF13E}" type="presParOf" srcId="{5473F14B-8F21-412E-B8DE-EADF32D6F521}" destId="{0618492F-D453-4601-9C36-8CE6AA153D1B}" srcOrd="8" destOrd="0" presId="urn:microsoft.com/office/officeart/2005/8/layout/lProcess2"/>
    <dgm:cxn modelId="{9201C60B-446D-459A-A4EE-076E7887C934}" type="presParOf" srcId="{0618492F-D453-4601-9C36-8CE6AA153D1B}" destId="{5A591EE2-4B7B-40DB-B051-D75F7BFEDDD6}" srcOrd="0" destOrd="0" presId="urn:microsoft.com/office/officeart/2005/8/layout/lProcess2"/>
    <dgm:cxn modelId="{200C3F03-A1A2-4A3D-9B0B-B0168E0EFE99}" type="presParOf" srcId="{0618492F-D453-4601-9C36-8CE6AA153D1B}" destId="{34BAB90F-F3E5-4FFB-A339-2946D1CD0CCB}" srcOrd="1" destOrd="0" presId="urn:microsoft.com/office/officeart/2005/8/layout/lProcess2"/>
    <dgm:cxn modelId="{C3E42C44-5041-42B1-9783-98EBA92549C5}" type="presParOf" srcId="{0618492F-D453-4601-9C36-8CE6AA153D1B}" destId="{BA794F96-F89B-483A-BF3A-9118CA9CCDA4}" srcOrd="2" destOrd="0" presId="urn:microsoft.com/office/officeart/2005/8/layout/lProcess2"/>
    <dgm:cxn modelId="{C967FBFA-8D0D-4F84-BBA5-D2769D710DA0}" type="presParOf" srcId="{BA794F96-F89B-483A-BF3A-9118CA9CCDA4}" destId="{76BCF6F8-619E-4477-AF5E-3CC45345624F}" srcOrd="0" destOrd="0" presId="urn:microsoft.com/office/officeart/2005/8/layout/lProcess2"/>
    <dgm:cxn modelId="{64D72F2D-125C-477B-A0F8-E8C57A6FF250}" type="presParOf" srcId="{76BCF6F8-619E-4477-AF5E-3CC45345624F}" destId="{F0B767F2-4C7E-481B-967C-8FE0CB529397}" srcOrd="0" destOrd="0" presId="urn:microsoft.com/office/officeart/2005/8/layout/lProcess2"/>
    <dgm:cxn modelId="{A7CC370B-16CA-41BB-AEA6-886E9C5A67C1}" type="presParOf" srcId="{76BCF6F8-619E-4477-AF5E-3CC45345624F}" destId="{B342BD1C-A54C-4F1C-A099-03A03E61088D}" srcOrd="1" destOrd="0" presId="urn:microsoft.com/office/officeart/2005/8/layout/lProcess2"/>
    <dgm:cxn modelId="{8859CD92-05DE-4B2B-81DE-7C1A7764C145}" type="presParOf" srcId="{76BCF6F8-619E-4477-AF5E-3CC45345624F}" destId="{6F277C00-29F7-4ECD-8C97-37788C7BA770}" srcOrd="2" destOrd="0" presId="urn:microsoft.com/office/officeart/2005/8/layout/lProcess2"/>
    <dgm:cxn modelId="{57A4D2F6-CC1D-4CE5-99E0-42B993D824D3}" type="presParOf" srcId="{76BCF6F8-619E-4477-AF5E-3CC45345624F}" destId="{3945A699-1DD4-41EF-B849-687FF56CB987}" srcOrd="3" destOrd="0" presId="urn:microsoft.com/office/officeart/2005/8/layout/lProcess2"/>
    <dgm:cxn modelId="{B16EAED8-388E-4D11-B1E1-0EE1FA432143}" type="presParOf" srcId="{76BCF6F8-619E-4477-AF5E-3CC45345624F}" destId="{6C9EBB1C-8DC1-467B-832A-DCA29AD54F62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B40AB-A8F0-43CC-AED2-A0B6D3491F03}">
      <dsp:nvSpPr>
        <dsp:cNvPr id="0" name=""/>
        <dsp:cNvSpPr/>
      </dsp:nvSpPr>
      <dsp:spPr>
        <a:xfrm>
          <a:off x="4665" y="0"/>
          <a:ext cx="1637258" cy="52578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0000FF"/>
              </a:solidFill>
            </a:rPr>
            <a:t>High dim. data</a:t>
          </a:r>
        </a:p>
      </dsp:txBody>
      <dsp:txXfrm>
        <a:off x="4665" y="0"/>
        <a:ext cx="1637258" cy="1577340"/>
      </dsp:txXfrm>
    </dsp:sp>
    <dsp:sp modelId="{D6B8C86D-B5C5-4707-BB1C-60E6EB9E4EBA}">
      <dsp:nvSpPr>
        <dsp:cNvPr id="0" name=""/>
        <dsp:cNvSpPr/>
      </dsp:nvSpPr>
      <dsp:spPr>
        <a:xfrm>
          <a:off x="168391" y="1577789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shade val="47500"/>
                <a:satMod val="137000"/>
              </a:schemeClr>
            </a:gs>
            <a:gs pos="55000">
              <a:schemeClr val="accent3">
                <a:shade val="69000"/>
                <a:satMod val="137000"/>
              </a:schemeClr>
            </a:gs>
            <a:gs pos="100000">
              <a:schemeClr val="accent3"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Locality sensitive hashing</a:t>
          </a:r>
        </a:p>
      </dsp:txBody>
      <dsp:txXfrm>
        <a:off x="198645" y="1608043"/>
        <a:ext cx="1249298" cy="972439"/>
      </dsp:txXfrm>
    </dsp:sp>
    <dsp:sp modelId="{20F65450-B565-4F6E-8CBD-65CD2502E3B0}">
      <dsp:nvSpPr>
        <dsp:cNvPr id="0" name=""/>
        <dsp:cNvSpPr/>
      </dsp:nvSpPr>
      <dsp:spPr>
        <a:xfrm>
          <a:off x="168391" y="2769651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shade val="47500"/>
                <a:satMod val="137000"/>
              </a:schemeClr>
            </a:gs>
            <a:gs pos="55000">
              <a:schemeClr val="accent3">
                <a:shade val="69000"/>
                <a:satMod val="137000"/>
              </a:schemeClr>
            </a:gs>
            <a:gs pos="100000">
              <a:schemeClr val="accent3"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Clustering</a:t>
          </a:r>
        </a:p>
      </dsp:txBody>
      <dsp:txXfrm>
        <a:off x="198645" y="2799905"/>
        <a:ext cx="1249298" cy="972439"/>
      </dsp:txXfrm>
    </dsp:sp>
    <dsp:sp modelId="{80F88CB8-4B64-4172-B897-E8F8383812F7}">
      <dsp:nvSpPr>
        <dsp:cNvPr id="0" name=""/>
        <dsp:cNvSpPr/>
      </dsp:nvSpPr>
      <dsp:spPr>
        <a:xfrm>
          <a:off x="168391" y="3961513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shade val="47500"/>
                <a:satMod val="137000"/>
              </a:schemeClr>
            </a:gs>
            <a:gs pos="55000">
              <a:schemeClr val="accent3">
                <a:shade val="69000"/>
                <a:satMod val="137000"/>
              </a:schemeClr>
            </a:gs>
            <a:gs pos="100000">
              <a:schemeClr val="accent3"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Dimensionality reduction</a:t>
          </a:r>
        </a:p>
      </dsp:txBody>
      <dsp:txXfrm>
        <a:off x="198645" y="3991767"/>
        <a:ext cx="1249298" cy="972439"/>
      </dsp:txXfrm>
    </dsp:sp>
    <dsp:sp modelId="{C1CD2EAA-2E66-4BDA-BB6E-F99B46E1B919}">
      <dsp:nvSpPr>
        <dsp:cNvPr id="0" name=""/>
        <dsp:cNvSpPr/>
      </dsp:nvSpPr>
      <dsp:spPr>
        <a:xfrm>
          <a:off x="1764718" y="0"/>
          <a:ext cx="1637258" cy="52578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Graph </a:t>
          </a:r>
          <a:br>
            <a:rPr lang="en-US" sz="2400" b="1" kern="1200" dirty="0"/>
          </a:br>
          <a:r>
            <a:rPr lang="en-US" sz="2400" b="1" kern="1200" dirty="0"/>
            <a:t>data</a:t>
          </a:r>
        </a:p>
      </dsp:txBody>
      <dsp:txXfrm>
        <a:off x="1764718" y="0"/>
        <a:ext cx="1637258" cy="1577340"/>
      </dsp:txXfrm>
    </dsp:sp>
    <dsp:sp modelId="{EFE71110-9F14-440A-945D-9BFF90054013}">
      <dsp:nvSpPr>
        <dsp:cNvPr id="0" name=""/>
        <dsp:cNvSpPr/>
      </dsp:nvSpPr>
      <dsp:spPr>
        <a:xfrm>
          <a:off x="1928444" y="1577789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47500"/>
                <a:satMod val="137000"/>
              </a:schemeClr>
            </a:gs>
            <a:gs pos="55000">
              <a:schemeClr val="accent2">
                <a:shade val="69000"/>
                <a:satMod val="137000"/>
              </a:schemeClr>
            </a:gs>
            <a:gs pos="100000">
              <a:schemeClr val="accent2"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PageRank, </a:t>
          </a:r>
          <a:r>
            <a:rPr lang="en-US" sz="1800" kern="1200" dirty="0" err="1">
              <a:latin typeface="Calibri" pitchFamily="34" charset="0"/>
              <a:cs typeface="Calibri" pitchFamily="34" charset="0"/>
            </a:rPr>
            <a:t>SimRank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1958698" y="1608043"/>
        <a:ext cx="1249298" cy="972439"/>
      </dsp:txXfrm>
    </dsp:sp>
    <dsp:sp modelId="{9E190C18-AEDE-45E1-8A46-924B1190ACB6}">
      <dsp:nvSpPr>
        <dsp:cNvPr id="0" name=""/>
        <dsp:cNvSpPr/>
      </dsp:nvSpPr>
      <dsp:spPr>
        <a:xfrm>
          <a:off x="1928444" y="2769651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47500"/>
                <a:satMod val="137000"/>
              </a:schemeClr>
            </a:gs>
            <a:gs pos="55000">
              <a:schemeClr val="accent2">
                <a:shade val="69000"/>
                <a:satMod val="137000"/>
              </a:schemeClr>
            </a:gs>
            <a:gs pos="100000">
              <a:schemeClr val="accent2"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Network Analysis</a:t>
          </a:r>
        </a:p>
      </dsp:txBody>
      <dsp:txXfrm>
        <a:off x="1958698" y="2799905"/>
        <a:ext cx="1249298" cy="972439"/>
      </dsp:txXfrm>
    </dsp:sp>
    <dsp:sp modelId="{EB498954-62A4-422D-9DE3-1FA74DD1D37F}">
      <dsp:nvSpPr>
        <dsp:cNvPr id="0" name=""/>
        <dsp:cNvSpPr/>
      </dsp:nvSpPr>
      <dsp:spPr>
        <a:xfrm>
          <a:off x="1928444" y="3961513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47500"/>
                <a:satMod val="137000"/>
              </a:schemeClr>
            </a:gs>
            <a:gs pos="55000">
              <a:schemeClr val="accent2">
                <a:shade val="69000"/>
                <a:satMod val="137000"/>
              </a:schemeClr>
            </a:gs>
            <a:gs pos="100000">
              <a:schemeClr val="accent2"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Spam Detection</a:t>
          </a:r>
        </a:p>
      </dsp:txBody>
      <dsp:txXfrm>
        <a:off x="1958698" y="3991767"/>
        <a:ext cx="1249298" cy="972439"/>
      </dsp:txXfrm>
    </dsp:sp>
    <dsp:sp modelId="{9A6AB0E7-12CE-4F4C-9194-CFD62AA0E26B}">
      <dsp:nvSpPr>
        <dsp:cNvPr id="0" name=""/>
        <dsp:cNvSpPr/>
      </dsp:nvSpPr>
      <dsp:spPr>
        <a:xfrm>
          <a:off x="3524770" y="0"/>
          <a:ext cx="1637258" cy="52578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Infinite </a:t>
          </a:r>
          <a:br>
            <a:rPr lang="en-US" sz="2400" b="1" kern="1200" dirty="0"/>
          </a:br>
          <a:r>
            <a:rPr lang="en-US" sz="2400" b="1" kern="1200" dirty="0"/>
            <a:t>data</a:t>
          </a:r>
        </a:p>
      </dsp:txBody>
      <dsp:txXfrm>
        <a:off x="3524770" y="0"/>
        <a:ext cx="1637258" cy="1577340"/>
      </dsp:txXfrm>
    </dsp:sp>
    <dsp:sp modelId="{DECF7DEE-4FD4-4CE5-AEDF-10353AC11531}">
      <dsp:nvSpPr>
        <dsp:cNvPr id="0" name=""/>
        <dsp:cNvSpPr/>
      </dsp:nvSpPr>
      <dsp:spPr>
        <a:xfrm>
          <a:off x="3688496" y="1577789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hade val="47500"/>
                <a:satMod val="137000"/>
              </a:schemeClr>
            </a:gs>
            <a:gs pos="55000">
              <a:schemeClr val="accent4">
                <a:shade val="69000"/>
                <a:satMod val="137000"/>
              </a:schemeClr>
            </a:gs>
            <a:gs pos="100000">
              <a:schemeClr val="accent4"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Filtering data streams</a:t>
          </a:r>
        </a:p>
      </dsp:txBody>
      <dsp:txXfrm>
        <a:off x="3718750" y="1608043"/>
        <a:ext cx="1249298" cy="972439"/>
      </dsp:txXfrm>
    </dsp:sp>
    <dsp:sp modelId="{02FBE83C-F7E3-4AC9-9A61-66BF67D7D8B6}">
      <dsp:nvSpPr>
        <dsp:cNvPr id="0" name=""/>
        <dsp:cNvSpPr/>
      </dsp:nvSpPr>
      <dsp:spPr>
        <a:xfrm>
          <a:off x="3688496" y="2769651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hade val="47500"/>
                <a:satMod val="137000"/>
              </a:schemeClr>
            </a:gs>
            <a:gs pos="55000">
              <a:schemeClr val="accent4">
                <a:shade val="69000"/>
                <a:satMod val="137000"/>
              </a:schemeClr>
            </a:gs>
            <a:gs pos="100000">
              <a:schemeClr val="accent4"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Web advertising</a:t>
          </a:r>
        </a:p>
      </dsp:txBody>
      <dsp:txXfrm>
        <a:off x="3718750" y="2799905"/>
        <a:ext cx="1249298" cy="972439"/>
      </dsp:txXfrm>
    </dsp:sp>
    <dsp:sp modelId="{1EC52667-0754-4666-9083-6E56A0F9B67B}">
      <dsp:nvSpPr>
        <dsp:cNvPr id="0" name=""/>
        <dsp:cNvSpPr/>
      </dsp:nvSpPr>
      <dsp:spPr>
        <a:xfrm>
          <a:off x="3688496" y="3961513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hade val="47500"/>
                <a:satMod val="137000"/>
              </a:schemeClr>
            </a:gs>
            <a:gs pos="55000">
              <a:schemeClr val="accent4">
                <a:shade val="69000"/>
                <a:satMod val="137000"/>
              </a:schemeClr>
            </a:gs>
            <a:gs pos="100000">
              <a:schemeClr val="accent4"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Queries on streams</a:t>
          </a:r>
        </a:p>
      </dsp:txBody>
      <dsp:txXfrm>
        <a:off x="3718750" y="3991767"/>
        <a:ext cx="1249298" cy="972439"/>
      </dsp:txXfrm>
    </dsp:sp>
    <dsp:sp modelId="{18B77C7D-672C-4358-9CA6-BD8FA6E2302A}">
      <dsp:nvSpPr>
        <dsp:cNvPr id="0" name=""/>
        <dsp:cNvSpPr/>
      </dsp:nvSpPr>
      <dsp:spPr>
        <a:xfrm>
          <a:off x="5284823" y="0"/>
          <a:ext cx="1637258" cy="52578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Machine learning</a:t>
          </a:r>
        </a:p>
      </dsp:txBody>
      <dsp:txXfrm>
        <a:off x="5284823" y="0"/>
        <a:ext cx="1637258" cy="1577340"/>
      </dsp:txXfrm>
    </dsp:sp>
    <dsp:sp modelId="{204F3481-2F4C-45A5-A0A1-C088684F0126}">
      <dsp:nvSpPr>
        <dsp:cNvPr id="0" name=""/>
        <dsp:cNvSpPr/>
      </dsp:nvSpPr>
      <dsp:spPr>
        <a:xfrm>
          <a:off x="5448549" y="1577789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hade val="47500"/>
                <a:satMod val="137000"/>
              </a:schemeClr>
            </a:gs>
            <a:gs pos="55000">
              <a:schemeClr val="accent5">
                <a:shade val="69000"/>
                <a:satMod val="137000"/>
              </a:schemeClr>
            </a:gs>
            <a:gs pos="100000">
              <a:schemeClr val="accent5"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SVM</a:t>
          </a:r>
        </a:p>
      </dsp:txBody>
      <dsp:txXfrm>
        <a:off x="5478803" y="1608043"/>
        <a:ext cx="1249298" cy="972439"/>
      </dsp:txXfrm>
    </dsp:sp>
    <dsp:sp modelId="{0F3CAB81-CF76-498F-9619-BAF8144FA3C3}">
      <dsp:nvSpPr>
        <dsp:cNvPr id="0" name=""/>
        <dsp:cNvSpPr/>
      </dsp:nvSpPr>
      <dsp:spPr>
        <a:xfrm>
          <a:off x="5448549" y="2769651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hade val="47500"/>
                <a:satMod val="137000"/>
              </a:schemeClr>
            </a:gs>
            <a:gs pos="55000">
              <a:schemeClr val="accent5">
                <a:shade val="69000"/>
                <a:satMod val="137000"/>
              </a:schemeClr>
            </a:gs>
            <a:gs pos="100000">
              <a:schemeClr val="accent5"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Decision Trees</a:t>
          </a:r>
        </a:p>
      </dsp:txBody>
      <dsp:txXfrm>
        <a:off x="5478803" y="2799905"/>
        <a:ext cx="1249298" cy="972439"/>
      </dsp:txXfrm>
    </dsp:sp>
    <dsp:sp modelId="{80762C44-FA02-441A-8A8D-FC00E4F372F1}">
      <dsp:nvSpPr>
        <dsp:cNvPr id="0" name=""/>
        <dsp:cNvSpPr/>
      </dsp:nvSpPr>
      <dsp:spPr>
        <a:xfrm>
          <a:off x="5448549" y="3961513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hade val="47500"/>
                <a:satMod val="137000"/>
              </a:schemeClr>
            </a:gs>
            <a:gs pos="55000">
              <a:schemeClr val="accent5">
                <a:shade val="69000"/>
                <a:satMod val="137000"/>
              </a:schemeClr>
            </a:gs>
            <a:gs pos="100000">
              <a:schemeClr val="accent5"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Perceptron, </a:t>
          </a:r>
          <a:r>
            <a:rPr lang="en-US" sz="1800" kern="1200" dirty="0" err="1">
              <a:latin typeface="Calibri" pitchFamily="34" charset="0"/>
              <a:cs typeface="Calibri" pitchFamily="34" charset="0"/>
            </a:rPr>
            <a:t>kNN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5478803" y="3991767"/>
        <a:ext cx="1249298" cy="972439"/>
      </dsp:txXfrm>
    </dsp:sp>
    <dsp:sp modelId="{5A591EE2-4B7B-40DB-B051-D75F7BFEDDD6}">
      <dsp:nvSpPr>
        <dsp:cNvPr id="0" name=""/>
        <dsp:cNvSpPr/>
      </dsp:nvSpPr>
      <dsp:spPr>
        <a:xfrm>
          <a:off x="7044876" y="0"/>
          <a:ext cx="1637258" cy="52578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Apps</a:t>
          </a:r>
        </a:p>
      </dsp:txBody>
      <dsp:txXfrm>
        <a:off x="7044876" y="0"/>
        <a:ext cx="1637258" cy="1577340"/>
      </dsp:txXfrm>
    </dsp:sp>
    <dsp:sp modelId="{F0B767F2-4C7E-481B-967C-8FE0CB529397}">
      <dsp:nvSpPr>
        <dsp:cNvPr id="0" name=""/>
        <dsp:cNvSpPr/>
      </dsp:nvSpPr>
      <dsp:spPr>
        <a:xfrm>
          <a:off x="7208601" y="1577789"/>
          <a:ext cx="1309806" cy="1032947"/>
        </a:xfrm>
        <a:prstGeom prst="roundRect">
          <a:avLst>
            <a:gd name="adj" fmla="val 10000"/>
          </a:avLst>
        </a:prstGeom>
        <a:solidFill>
          <a:srgbClr val="333399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Recommender systems</a:t>
          </a:r>
        </a:p>
      </dsp:txBody>
      <dsp:txXfrm>
        <a:off x="7238855" y="1608043"/>
        <a:ext cx="1249298" cy="972439"/>
      </dsp:txXfrm>
    </dsp:sp>
    <dsp:sp modelId="{6F277C00-29F7-4ECD-8C97-37788C7BA770}">
      <dsp:nvSpPr>
        <dsp:cNvPr id="0" name=""/>
        <dsp:cNvSpPr/>
      </dsp:nvSpPr>
      <dsp:spPr>
        <a:xfrm>
          <a:off x="7208601" y="2769651"/>
          <a:ext cx="1309806" cy="1032947"/>
        </a:xfrm>
        <a:prstGeom prst="roundRect">
          <a:avLst>
            <a:gd name="adj" fmla="val 10000"/>
          </a:avLst>
        </a:prstGeom>
        <a:solidFill>
          <a:srgbClr val="333399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Association Rules</a:t>
          </a:r>
        </a:p>
      </dsp:txBody>
      <dsp:txXfrm>
        <a:off x="7238855" y="2799905"/>
        <a:ext cx="1249298" cy="972439"/>
      </dsp:txXfrm>
    </dsp:sp>
    <dsp:sp modelId="{6C9EBB1C-8DC1-467B-832A-DCA29AD54F62}">
      <dsp:nvSpPr>
        <dsp:cNvPr id="0" name=""/>
        <dsp:cNvSpPr/>
      </dsp:nvSpPr>
      <dsp:spPr>
        <a:xfrm>
          <a:off x="7208601" y="3961513"/>
          <a:ext cx="1309806" cy="1032947"/>
        </a:xfrm>
        <a:prstGeom prst="roundRect">
          <a:avLst>
            <a:gd name="adj" fmla="val 10000"/>
          </a:avLst>
        </a:prstGeom>
        <a:solidFill>
          <a:srgbClr val="333399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Duplicate document detection</a:t>
          </a:r>
        </a:p>
      </dsp:txBody>
      <dsp:txXfrm>
        <a:off x="7238855" y="3991767"/>
        <a:ext cx="1249298" cy="972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11/23/2021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6F3086-1B5F-4036-8443-CE1E4F60BFF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3A524DE-D376-4C76-82F9-6A10E68B63A5}" type="slidenum">
              <a:rPr lang="en-US" altLang="it-IT"/>
              <a:pPr/>
              <a:t>60</a:t>
            </a:fld>
            <a:endParaRPr lang="en-US" altLang="it-IT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A699DC69-85C1-4396-9757-D0BF3543A3D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484313" y="900113"/>
            <a:ext cx="4589462" cy="3441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EB2E2D0-8B48-46EB-B93E-2DC142AB56E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20725" y="4679950"/>
            <a:ext cx="6119813" cy="50403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10 nearest neighbors, 20,000 image database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10 nearest neighbors, 20,000 image database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10 nearest neighbors, 2.3 million image database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Size of the universe of all possible </a:t>
            </a:r>
            <a:r>
              <a:rPr lang="en-US" dirty="0" err="1"/>
              <a:t>vals</a:t>
            </a:r>
            <a:r>
              <a:rPr lang="en-US" dirty="0"/>
              <a:t> of </a:t>
            </a:r>
            <a:r>
              <a:rPr lang="en-US" dirty="0">
                <a:sym typeface="Symbol"/>
              </a:rPr>
              <a:t>min((C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>
                <a:sym typeface="Symbol"/>
              </a:rPr>
              <a:t>C</a:t>
            </a:r>
            <a:r>
              <a:rPr lang="en-US" baseline="-25000" dirty="0">
                <a:sym typeface="Symbol"/>
              </a:rPr>
              <a:t>2</a:t>
            </a:r>
            <a:r>
              <a:rPr lang="en-US" dirty="0">
                <a:sym typeface="Symbol"/>
              </a:rPr>
              <a:t>))</a:t>
            </a:r>
            <a:r>
              <a:rPr lang="en-US" baseline="0" dirty="0">
                <a:sym typeface="Symbol"/>
              </a:rPr>
              <a:t> is </a:t>
            </a:r>
            <a:r>
              <a:rPr lang="en-US" dirty="0">
                <a:sym typeface="Symbol"/>
              </a:rPr>
              <a:t>|C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>
                <a:sym typeface="Symbol"/>
              </a:rPr>
              <a:t>C</a:t>
            </a:r>
            <a:r>
              <a:rPr lang="en-US" baseline="-25000" dirty="0">
                <a:sym typeface="Symbol"/>
              </a:rPr>
              <a:t>2</a:t>
            </a:r>
            <a:r>
              <a:rPr lang="en-US" dirty="0">
                <a:sym typeface="Symbol"/>
              </a:rPr>
              <a:t>| and in |C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>
                <a:sym typeface="Symbol"/>
              </a:rPr>
              <a:t>C</a:t>
            </a:r>
            <a:r>
              <a:rPr lang="en-US" baseline="-25000" dirty="0">
                <a:sym typeface="Symbol"/>
              </a:rPr>
              <a:t>2</a:t>
            </a:r>
            <a:r>
              <a:rPr lang="en-US" dirty="0">
                <a:sym typeface="Symbol"/>
              </a:rPr>
              <a:t>| of cases it can be that min((C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>
                <a:sym typeface="Symbol"/>
              </a:rPr>
              <a:t>))=min((C</a:t>
            </a:r>
            <a:r>
              <a:rPr lang="en-US" baseline="-25000" dirty="0">
                <a:sym typeface="Symbol"/>
              </a:rPr>
              <a:t>2</a:t>
            </a:r>
            <a:r>
              <a:rPr lang="en-US" dirty="0">
                <a:sym typeface="Symbol"/>
              </a:rPr>
              <a:t>))</a:t>
            </a:r>
            <a:r>
              <a:rPr lang="en-US" baseline="0" dirty="0">
                <a:sym typeface="Symbol"/>
              </a:rPr>
              <a:t> which exactly the </a:t>
            </a:r>
            <a:r>
              <a:rPr lang="en-US" baseline="0" dirty="0" err="1">
                <a:sym typeface="Symbol"/>
              </a:rPr>
              <a:t>jaccard</a:t>
            </a:r>
            <a:r>
              <a:rPr lang="en-US" baseline="0" dirty="0">
                <a:sym typeface="Symbol"/>
              </a:rPr>
              <a:t> between C1 and C2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sym typeface="Symbo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Symbol"/>
              </a:rPr>
              <a:t>For two columns A and B, we have h_π(A) = h_π(B) exactly when the minimum hash value of the union A ∪ B lies in the intersection A ∩ B. Thus </a:t>
            </a:r>
            <a:r>
              <a:rPr lang="en-US" dirty="0" err="1">
                <a:sym typeface="Symbol"/>
              </a:rPr>
              <a:t>Pr</a:t>
            </a:r>
            <a:r>
              <a:rPr lang="en-US" dirty="0">
                <a:sym typeface="Symbol"/>
              </a:rPr>
              <a:t>[h_π(A) = h_π(B)] = |A ∩ B| / |A ∪ B|.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2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 err="1"/>
              <a:t>agress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s.</a:t>
            </a:r>
          </a:p>
          <a:p>
            <a:r>
              <a:rPr lang="en-US" dirty="0"/>
              <a:t>So to estimate s we compute what fraction of hash</a:t>
            </a:r>
            <a:r>
              <a:rPr lang="en-US" baseline="0" dirty="0"/>
              <a:t> functions agree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84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1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9FAD-3BBF-4411-83E7-A3C9AC624915}" type="datetime1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03738-41B6-46DA-8F86-684AB1B8718F}" type="datetime1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D05C-9447-4427-B9DC-2F7F734060D1}" type="datetime1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8226720" cy="1143480"/>
          </a:xfrm>
        </p:spPr>
        <p:txBody>
          <a:bodyPr tIns="41473" bIns="41473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920" y="1604329"/>
            <a:ext cx="4043520" cy="4524955"/>
          </a:xfrm>
        </p:spPr>
        <p:txBody>
          <a:bodyPr rIns="82945" bIns="4147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39680" y="1604329"/>
            <a:ext cx="4044960" cy="4524955"/>
          </a:xfrm>
        </p:spPr>
        <p:txBody>
          <a:bodyPr rIns="82945" bIns="41473"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457920" y="6247376"/>
            <a:ext cx="2126880" cy="472370"/>
          </a:xfrm>
        </p:spPr>
        <p:txBody>
          <a:bodyPr tIns="41473"/>
          <a:lstStyle>
            <a:lvl1pPr>
              <a:defRPr/>
            </a:lvl1pPr>
          </a:lstStyle>
          <a:p>
            <a:fld id="{B697F04A-48CD-4688-9414-10F654B3E6A6}" type="datetime1">
              <a:rPr lang="en-US" smtClean="0"/>
              <a:t>11/23/2021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126240" y="6247376"/>
            <a:ext cx="2897280" cy="472370"/>
          </a:xfrm>
        </p:spPr>
        <p:txBody>
          <a:bodyPr tIns="41473"/>
          <a:lstStyle>
            <a:lvl1pPr>
              <a:defRPr/>
            </a:lvl1pPr>
          </a:lstStyle>
          <a:p>
            <a:r>
              <a:rPr lang="en-US"/>
              <a:t>J. Leskovec, A. Rajaraman, J. Ullman: Mining of Massive Datasets, http://www.mmds.org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6554880" y="6247376"/>
            <a:ext cx="2128320" cy="472370"/>
          </a:xfrm>
        </p:spPr>
        <p:txBody>
          <a:bodyPr lIns="82945" tIns="41473" rIns="82945"/>
          <a:lstStyle>
            <a:lvl1pPr>
              <a:defRPr/>
            </a:lvl1pPr>
          </a:lstStyle>
          <a:p>
            <a:fld id="{10066599-523B-4641-9CCC-17D83CD935ED}" type="slidenum">
              <a:rPr lang="en-GB"/>
              <a:pPr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2DA4835-BD67-43E0-844D-F71A2F797579}" type="datetime1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9826768-8FCE-4417-A22B-1D26CD2A846A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875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3952-DE98-4808-A15B-3CD4A4DBFD58}" type="datetime1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914400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743200"/>
            <a:ext cx="8022336" cy="685800"/>
          </a:xfrm>
        </p:spPr>
        <p:txBody>
          <a:bodyPr lIns="146304" tIns="0" rIns="45720" bIns="0" anchor="t">
            <a:normAutofit/>
          </a:bodyPr>
          <a:lstStyle>
            <a:lvl1pPr marL="0" indent="0">
              <a:buNone/>
              <a:defRPr sz="4000" b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34294-A6A1-47EE-AD1A-CA5DCFEDE321}" type="datetime1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504688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50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33003-1F65-4FFB-9BC3-BBF053F91539}" type="datetime1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23338"/>
            <a:ext cx="4040188" cy="4377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95400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23338"/>
            <a:ext cx="4041775" cy="4377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F813-9FA7-4169-8290-71C5955D49B1}" type="datetime1">
              <a:rPr lang="en-US" smtClean="0"/>
              <a:t>11/23/2021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6E65-705C-464E-9559-A863C60012A3}" type="datetime1">
              <a:rPr lang="en-US" smtClean="0"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815B-5396-4558-A417-511470575226}" type="datetime1">
              <a:rPr lang="en-US" smtClean="0"/>
              <a:t>11/23/2021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F89-D515-4119-BE82-287B6FD96261}" type="datetime1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B1F3963E-4EFF-463D-92F1-7FBB0BE9F9B3}" type="datetime1">
              <a:rPr lang="en-US" smtClean="0"/>
              <a:t>11/23/2021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9B12225-5612-419B-A8D5-4B8EEE4C217E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021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9143999" cy="1021079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52578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83680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AB1133CA-8264-42B8-993D-2EBD75AE85A1}" type="datetime1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583680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r>
              <a:rPr lang="en-US"/>
              <a:t>J. Leskovec, A. Rajaraman, J. Ullman: Mining of Massive Datasets, http://www.mmds.org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583680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19B12225-5612-419B-A8D5-4B8EEE4C217E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7" r:id="rId13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28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SzPct val="100000"/>
        <a:buFont typeface="Wingdings" pitchFamily="2" charset="2"/>
        <a:buChar char="§"/>
        <a:defRPr kumimoji="0" lang="en-US" sz="2000" kern="1200" smtClean="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mmds.or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8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8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Relationship Id="rId1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447800"/>
            <a:ext cx="8610600" cy="3581400"/>
          </a:xfrm>
        </p:spPr>
        <p:txBody>
          <a:bodyPr anchor="b">
            <a:normAutofit/>
          </a:bodyPr>
          <a:lstStyle/>
          <a:p>
            <a:r>
              <a:rPr lang="en-US" sz="5400" dirty="0" bmk="1626"/>
              <a:t>Fi</a:t>
            </a:r>
            <a:r>
              <a:rPr lang="en-US" sz="5400" dirty="0" bmk="1287"/>
              <a:t>n</a:t>
            </a:r>
            <a:r>
              <a:rPr lang="en-US" sz="5400" dirty="0" bmk="1540"/>
              <a:t>din</a:t>
            </a:r>
            <a:r>
              <a:rPr lang="en-US" sz="5400" dirty="0" bmk="593"/>
              <a:t>g</a:t>
            </a:r>
            <a:r>
              <a:rPr lang="en-US" sz="5400" dirty="0" bmk="1416"/>
              <a:t> </a:t>
            </a:r>
            <a:r>
              <a:rPr lang="en-US" sz="5400" dirty="0" bmk="1191"/>
              <a:t>Si</a:t>
            </a:r>
            <a:r>
              <a:rPr lang="en-US" sz="5400" dirty="0" bmk="1631"/>
              <a:t>milar </a:t>
            </a:r>
            <a:r>
              <a:rPr lang="en-US" sz="5400" dirty="0" bmk="1500"/>
              <a:t>It</a:t>
            </a:r>
            <a:r>
              <a:rPr lang="en-US" sz="5400" dirty="0" bmk="1859"/>
              <a:t>ems:Lo</a:t>
            </a:r>
            <a:r>
              <a:rPr lang="en-US" sz="5400" dirty="0" bmk="44"/>
              <a:t>ca</a:t>
            </a:r>
            <a:r>
              <a:rPr lang="en-US" sz="5400" dirty="0" bmk="399"/>
              <a:t>lity S</a:t>
            </a:r>
            <a:r>
              <a:rPr lang="en-US" sz="5400" dirty="0" bmk="372"/>
              <a:t>en</a:t>
            </a:r>
            <a:r>
              <a:rPr lang="en-US" sz="5400" dirty="0" bmk="1727"/>
              <a:t>sitive</a:t>
            </a:r>
            <a:r>
              <a:rPr lang="en-US" sz="5400" dirty="0" bmk="848"/>
              <a:t> H</a:t>
            </a:r>
            <a:r>
              <a:rPr lang="en-US" sz="5400" dirty="0" bmk="1125"/>
              <a:t>ashing</a:t>
            </a:r>
            <a:r>
              <a:rPr lang="en-US" sz="5400" dirty="0" bmk="1598"/>
              <a:t/>
            </a:r>
            <a:br>
              <a:rPr lang="en-US" sz="5400" dirty="0"/>
            </a:br>
          </a:p>
        </p:txBody>
      </p:sp>
      <p:sp>
        <p:nvSpPr>
          <p:cNvPr id="7" name="TextBox 6"/>
          <p:cNvSpPr txBox="1"/>
          <p:nvPr/>
        </p:nvSpPr>
        <p:spPr>
          <a:xfrm>
            <a:off x="762000" y="5257800"/>
            <a:ext cx="6705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bmk="233"/>
              <a:t>Mi</a:t>
            </a:r>
            <a:r>
              <a:rPr lang="en-US" sz="2400" dirty="0" bmk="370"/>
              <a:t>ning </a:t>
            </a:r>
            <a:r>
              <a:rPr lang="en-US" sz="2400" dirty="0" bmk="537"/>
              <a:t>of </a:t>
            </a:r>
            <a:r>
              <a:rPr lang="en-US" sz="2400" dirty="0" bmk="1672"/>
              <a:t>M</a:t>
            </a:r>
            <a:r>
              <a:rPr lang="en-US" sz="2400" dirty="0" bmk="1356"/>
              <a:t>as</a:t>
            </a:r>
            <a:r>
              <a:rPr lang="en-US" sz="2400" dirty="0" bmk="1757"/>
              <a:t>siv</a:t>
            </a:r>
            <a:r>
              <a:rPr lang="en-US" sz="2400" dirty="0" bmk="1446"/>
              <a:t>e </a:t>
            </a:r>
            <a:r>
              <a:rPr lang="en-US" sz="2400" dirty="0" bmk="1026"/>
              <a:t>Datase</a:t>
            </a:r>
            <a:r>
              <a:rPr lang="en-US" sz="2400" dirty="0" bmk="315"/>
              <a:t>ts</a:t>
            </a:r>
            <a:r>
              <a:rPr lang="en-US" sz="2400" dirty="0" bmk="1660"/>
              <a:t/>
            </a:r>
          </a:p>
          <a:p>
            <a:r>
              <a:rPr lang="en-US" sz="2400" dirty="0" bmk="1366"/>
              <a:t>J</a:t>
            </a:r>
            <a:r>
              <a:rPr lang="en-US" sz="2400" dirty="0" bmk="598"/>
              <a:t>ur</a:t>
            </a:r>
            <a:r>
              <a:rPr lang="en-US" sz="2400" dirty="0" bmk="1593"/>
              <a:t>e</a:t>
            </a:r>
            <a:r>
              <a:rPr lang="en-US" sz="2400" dirty="0" bmk="779"/>
              <a:t> </a:t>
            </a:r>
            <a:r>
              <a:rPr lang="en-US" sz="2400" dirty="0" bmk="751"/>
              <a:t>L</a:t>
            </a:r>
            <a:r>
              <a:rPr lang="en-US" sz="2400" dirty="0" bmk="1424"/>
              <a:t>esk</a:t>
            </a:r>
            <a:r>
              <a:rPr lang="en-US" sz="2400" dirty="0" bmk="1416"/>
              <a:t>o</a:t>
            </a:r>
            <a:r>
              <a:rPr lang="en-US" sz="2400" dirty="0" bmk="608"/>
              <a:t>v</a:t>
            </a:r>
            <a:r>
              <a:rPr lang="en-US" sz="2400" dirty="0" bmk="0"/>
              <a:t>ec, </a:t>
            </a:r>
            <a:r>
              <a:rPr lang="en-US" sz="2400" dirty="0" err="1" bmk="1696"/>
              <a:t>Anand</a:t>
            </a:r>
            <a:r>
              <a:rPr lang="en-US" sz="2400" dirty="0" err="1" bmk="107"/>
              <a:t/>
            </a:r>
            <a:r>
              <a:rPr lang="en-US" sz="2400" dirty="0" bmk="1497"/>
              <a:t> </a:t>
            </a:r>
            <a:r>
              <a:rPr lang="en-US" sz="2400" dirty="0" bmk="1106"/>
              <a:t/>
            </a:r>
            <a:r>
              <a:rPr lang="en-US" sz="2400" dirty="0" err="1" bmk="979"/>
              <a:t>Ra</a:t>
            </a:r>
            <a:r>
              <a:rPr lang="en-US" sz="2400" dirty="0" err="1" bmk="1050"/>
              <a:t>ja</a:t>
            </a:r>
            <a:r>
              <a:rPr lang="en-US" sz="2400" dirty="0" err="1" bmk="682"/>
              <a:t>ram</a:t>
            </a:r>
            <a:r>
              <a:rPr lang="en-US" sz="2400" dirty="0" err="1" bmk="179"/>
              <a:t>an</a:t>
            </a:r>
            <a:r>
              <a:rPr lang="en-US" sz="2400" dirty="0" err="1" bmk="1465"/>
              <a:t/>
            </a:r>
            <a:r>
              <a:rPr lang="en-US" sz="2400" dirty="0" bmk="1868"/>
              <a:t>,</a:t>
            </a:r>
            <a:r>
              <a:rPr lang="en-US" sz="2400" dirty="0" bmk="254"/>
              <a:t> Jeff</a:t>
            </a:r>
            <a:r>
              <a:rPr lang="en-US" sz="2400" dirty="0" bmk="390"/>
              <a:t> U</a:t>
            </a:r>
            <a:r>
              <a:rPr lang="en-US" sz="2400" dirty="0" bmk="793"/>
              <a:t>l</a:t>
            </a:r>
            <a:r>
              <a:rPr lang="en-US" sz="2400" dirty="0" bmk="833"/>
              <a:t>l</a:t>
            </a:r>
            <a:r>
              <a:rPr lang="en-US" sz="2400" dirty="0" bmk="1668"/>
              <a:t>m</a:t>
            </a:r>
            <a:r>
              <a:rPr lang="en-US" sz="2400" dirty="0" bmk="1753"/>
              <a:t>a</a:t>
            </a:r>
            <a:r>
              <a:rPr lang="en-US" sz="2400" dirty="0" bmk="984"/>
              <a:t>n </a:t>
            </a:r>
            <a:r>
              <a:rPr lang="en-US" sz="2400" dirty="0" bmk="1040"/>
              <a:t/>
            </a:r>
            <a:r>
              <a:rPr lang="en-US" sz="2000" dirty="0" bmk="884"/>
              <a:t>S</a:t>
            </a:r>
            <a:r>
              <a:rPr lang="en-US" sz="2000" dirty="0" bmk="1078"/>
              <a:t>ta</a:t>
            </a:r>
            <a:r>
              <a:rPr lang="en-US" sz="2000" dirty="0" bmk="408"/>
              <a:t>n</a:t>
            </a:r>
            <a:r>
              <a:rPr lang="en-US" sz="2000" dirty="0" bmk="580"/>
              <a:t>ford</a:t>
            </a:r>
            <a:r>
              <a:rPr lang="en-US" sz="2000" dirty="0" bmk="1047"/>
              <a:t> Un</a:t>
            </a:r>
            <a:r>
              <a:rPr lang="en-US" sz="2000" dirty="0" bmk="681"/>
              <a:t>iv</a:t>
            </a:r>
            <a:r>
              <a:rPr lang="en-US" sz="2000" dirty="0" bmk="631"/>
              <a:t>ers</a:t>
            </a:r>
            <a:r>
              <a:rPr lang="en-US" sz="2000" dirty="0" bmk="0"/>
              <a:t>ity</a:t>
            </a:r>
          </a:p>
          <a:p>
            <a:r>
              <a:rPr lang="en-US" sz="3200" dirty="0" bmk="1450"/>
              <a:t>http:</a:t>
            </a:r>
            <a:r>
              <a:rPr lang="en-US" sz="3200" dirty="0" bmk="183"/>
              <a:t>/</a:t>
            </a:r>
            <a:r>
              <a:rPr lang="en-US" sz="3200" dirty="0" bmk="671"/>
              <a:t>/ww</a:t>
            </a:r>
            <a:r>
              <a:rPr lang="en-US" sz="3200" dirty="0" bmk="43"/>
              <a:t>w</a:t>
            </a:r>
            <a:r>
              <a:rPr lang="en-US" sz="3200" dirty="0" bmk="415"/>
              <a:t>.m</a:t>
            </a:r>
            <a:r>
              <a:rPr lang="en-US" sz="3200" dirty="0" bmk="1432"/>
              <a:t>m</a:t>
            </a:r>
            <a:r>
              <a:rPr lang="en-US" sz="3200" dirty="0" bmk="452"/>
              <a:t>d</a:t>
            </a:r>
            <a:r>
              <a:rPr lang="en-US" sz="3200" dirty="0" bmk="561"/>
              <a:t>s.o</a:t>
            </a:r>
            <a:r>
              <a:rPr lang="en-US" sz="3200" dirty="0" bmk="525"/>
              <a:t>rg</a:t>
            </a:r>
            <a:r>
              <a:rPr lang="en-US" sz="3200" dirty="0" bmk="347"/>
              <a:t> </a:t>
            </a:r>
            <a:r>
              <a:rPr lang="en-US" sz="3200" dirty="0" bmk="7"/>
              <a:t/>
            </a:r>
          </a:p>
        </p:txBody>
      </p:sp>
      <p:pic>
        <p:nvPicPr>
          <p:cNvPr id="5" name="Picture 6" descr="http://asia.stanford.edu/images/StanfordSealSmal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60" y="5166360"/>
            <a:ext cx="1691640" cy="169164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438400" y="44824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bmk="738">
                <a:latin typeface="Arial" pitchFamily="34" charset="0"/>
                <a:cs typeface="Arial" pitchFamily="34" charset="0"/>
              </a:rPr>
              <a:t>No</a:t>
            </a:r>
            <a:r>
              <a:rPr lang="en-US" sz="1200" b="1" dirty="0" bmk="616">
                <a:latin typeface="Arial" pitchFamily="34" charset="0"/>
                <a:cs typeface="Arial" pitchFamily="34" charset="0"/>
              </a:rPr>
              <a:t>te</a:t>
            </a:r>
            <a:r>
              <a:rPr lang="en-US" sz="1200" b="1" dirty="0" bmk="924">
                <a:latin typeface="Arial" pitchFamily="34" charset="0"/>
                <a:cs typeface="Arial" pitchFamily="34" charset="0"/>
              </a:rPr>
              <a:t> </a:t>
            </a:r>
            <a:r>
              <a:rPr lang="en-US" sz="1200" b="1" dirty="0" bmk="1467">
                <a:latin typeface="Arial" pitchFamily="34" charset="0"/>
                <a:cs typeface="Arial" pitchFamily="34" charset="0"/>
              </a:rPr>
              <a:t>to o</a:t>
            </a:r>
            <a:r>
              <a:rPr lang="en-US" sz="1200" b="1" dirty="0" bmk="162">
                <a:latin typeface="Arial" pitchFamily="34" charset="0"/>
                <a:cs typeface="Arial" pitchFamily="34" charset="0"/>
              </a:rPr>
              <a:t>the</a:t>
            </a:r>
            <a:r>
              <a:rPr lang="en-US" sz="1200" b="1" dirty="0" bmk="131">
                <a:latin typeface="Arial" pitchFamily="34" charset="0"/>
                <a:cs typeface="Arial" pitchFamily="34" charset="0"/>
              </a:rPr>
              <a:t>r</a:t>
            </a:r>
            <a:r>
              <a:rPr lang="en-US" sz="1200" b="1" dirty="0" bmk="1872">
                <a:latin typeface="Arial" pitchFamily="34" charset="0"/>
                <a:cs typeface="Arial" pitchFamily="34" charset="0"/>
              </a:rPr>
              <a:t> t</a:t>
            </a:r>
            <a:r>
              <a:rPr lang="en-US" sz="1200" b="1" dirty="0" bmk="1587">
                <a:latin typeface="Arial" pitchFamily="34" charset="0"/>
                <a:cs typeface="Arial" pitchFamily="34" charset="0"/>
              </a:rPr>
              <a:t>ea</a:t>
            </a:r>
            <a:r>
              <a:rPr lang="en-US" sz="1200" b="1" dirty="0" bmk="613">
                <a:latin typeface="Arial" pitchFamily="34" charset="0"/>
                <a:cs typeface="Arial" pitchFamily="34" charset="0"/>
              </a:rPr>
              <a:t>c</a:t>
            </a:r>
            <a:r>
              <a:rPr lang="en-US" sz="1200" b="1" dirty="0" bmk="1620">
                <a:latin typeface="Arial" pitchFamily="34" charset="0"/>
                <a:cs typeface="Arial" pitchFamily="34" charset="0"/>
              </a:rPr>
              <a:t>he</a:t>
            </a:r>
            <a:r>
              <a:rPr lang="en-US" sz="1200" b="1" dirty="0" bmk="510">
                <a:latin typeface="Arial" pitchFamily="34" charset="0"/>
                <a:cs typeface="Arial" pitchFamily="34" charset="0"/>
              </a:rPr>
              <a:t>rs</a:t>
            </a:r>
            <a:r>
              <a:rPr lang="en-US" sz="1200" b="1" dirty="0" bmk="100">
                <a:latin typeface="Arial" pitchFamily="34" charset="0"/>
                <a:cs typeface="Arial" pitchFamily="34" charset="0"/>
              </a:rPr>
              <a:t> a</a:t>
            </a:r>
            <a:r>
              <a:rPr lang="en-US" sz="1200" b="1" dirty="0" bmk="410">
                <a:latin typeface="Arial" pitchFamily="34" charset="0"/>
                <a:cs typeface="Arial" pitchFamily="34" charset="0"/>
              </a:rPr>
              <a:t>nd</a:t>
            </a:r>
            <a:r>
              <a:rPr lang="en-US" sz="1200" b="1" dirty="0" bmk="142">
                <a:latin typeface="Arial" pitchFamily="34" charset="0"/>
                <a:cs typeface="Arial" pitchFamily="34" charset="0"/>
              </a:rPr>
              <a:t> u</a:t>
            </a:r>
            <a:r>
              <a:rPr lang="en-US" sz="1200" b="1" dirty="0" bmk="1131">
                <a:latin typeface="Arial" pitchFamily="34" charset="0"/>
                <a:cs typeface="Arial" pitchFamily="34" charset="0"/>
              </a:rPr>
              <a:t>s</a:t>
            </a:r>
            <a:r>
              <a:rPr lang="en-US" sz="1200" b="1" dirty="0" bmk="1629">
                <a:latin typeface="Arial" pitchFamily="34" charset="0"/>
                <a:cs typeface="Arial" pitchFamily="34" charset="0"/>
              </a:rPr>
              <a:t>er</a:t>
            </a:r>
            <a:r>
              <a:rPr lang="en-US" sz="1200" b="1" dirty="0" bmk="1036">
                <a:latin typeface="Arial" pitchFamily="34" charset="0"/>
                <a:cs typeface="Arial" pitchFamily="34" charset="0"/>
              </a:rPr>
              <a:t>s o</a:t>
            </a:r>
            <a:r>
              <a:rPr lang="en-US" sz="1200" b="1" dirty="0" bmk="650">
                <a:latin typeface="Arial" pitchFamily="34" charset="0"/>
                <a:cs typeface="Arial" pitchFamily="34" charset="0"/>
              </a:rPr>
              <a:t>f </a:t>
            </a:r>
            <a:r>
              <a:rPr lang="en-US" sz="1200" b="1" dirty="0" bmk="1358">
                <a:latin typeface="Arial" pitchFamily="34" charset="0"/>
                <a:cs typeface="Arial" pitchFamily="34" charset="0"/>
              </a:rPr>
              <a:t>th</a:t>
            </a:r>
            <a:r>
              <a:rPr lang="en-US" sz="1200" b="1" dirty="0" bmk="1468">
                <a:latin typeface="Arial" pitchFamily="34" charset="0"/>
                <a:cs typeface="Arial" pitchFamily="34" charset="0"/>
              </a:rPr>
              <a:t>es</a:t>
            </a:r>
            <a:r>
              <a:rPr lang="en-US" sz="1200" b="1" dirty="0" bmk="14">
                <a:latin typeface="Arial" pitchFamily="34" charset="0"/>
                <a:cs typeface="Arial" pitchFamily="34" charset="0"/>
              </a:rPr>
              <a:t>e </a:t>
            </a:r>
            <a:r>
              <a:rPr lang="en-US" sz="1200" b="1" dirty="0" bmk="640">
                <a:latin typeface="Arial" pitchFamily="34" charset="0"/>
                <a:cs typeface="Arial" pitchFamily="34" charset="0"/>
              </a:rPr>
              <a:t>sl</a:t>
            </a:r>
            <a:r>
              <a:rPr lang="en-US" sz="1200" b="1" dirty="0" bmk="1439">
                <a:latin typeface="Arial" pitchFamily="34" charset="0"/>
                <a:cs typeface="Arial" pitchFamily="34" charset="0"/>
              </a:rPr>
              <a:t>ides</a:t>
            </a:r>
            <a:r>
              <a:rPr lang="en-US" sz="1200" b="1" dirty="0" bmk="37">
                <a:latin typeface="Arial" pitchFamily="34" charset="0"/>
                <a:cs typeface="Arial" pitchFamily="34" charset="0"/>
              </a:rPr>
              <a:t>:</a:t>
            </a:r>
            <a:r>
              <a:rPr lang="en-US" sz="1200" b="1" dirty="0" bmk="552">
                <a:latin typeface="Arial" pitchFamily="34" charset="0"/>
                <a:cs typeface="Arial" pitchFamily="34" charset="0"/>
              </a:rPr>
              <a:t/>
            </a:r>
            <a:r>
              <a:rPr lang="en-US" sz="1200" dirty="0" bmk="185">
                <a:latin typeface="Arial" pitchFamily="34" charset="0"/>
                <a:cs typeface="Arial" pitchFamily="34" charset="0"/>
              </a:rPr>
              <a:t> We</a:t>
            </a:r>
            <a:r>
              <a:rPr lang="en-US" sz="1200" dirty="0" bmk="1085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bmk="1566">
                <a:latin typeface="Arial" pitchFamily="34" charset="0"/>
                <a:cs typeface="Arial" pitchFamily="34" charset="0"/>
              </a:rPr>
              <a:t>w</a:t>
            </a:r>
            <a:r>
              <a:rPr lang="en-US" sz="1200" dirty="0" bmk="597">
                <a:latin typeface="Arial" pitchFamily="34" charset="0"/>
                <a:cs typeface="Arial" pitchFamily="34" charset="0"/>
              </a:rPr>
              <a:t>o</a:t>
            </a:r>
            <a:r>
              <a:rPr lang="en-US" sz="1200" dirty="0" bmk="1094">
                <a:latin typeface="Arial" pitchFamily="34" charset="0"/>
                <a:cs typeface="Arial" pitchFamily="34" charset="0"/>
              </a:rPr>
              <a:t>uld b</a:t>
            </a:r>
            <a:r>
              <a:rPr lang="en-US" sz="1200" dirty="0" bmk="572">
                <a:latin typeface="Arial" pitchFamily="34" charset="0"/>
                <a:cs typeface="Arial" pitchFamily="34" charset="0"/>
              </a:rPr>
              <a:t>e de</a:t>
            </a:r>
            <a:r>
              <a:rPr lang="en-US" sz="1200" dirty="0" bmk="349">
                <a:latin typeface="Arial" pitchFamily="34" charset="0"/>
                <a:cs typeface="Arial" pitchFamily="34" charset="0"/>
              </a:rPr>
              <a:t>li</a:t>
            </a:r>
            <a:r>
              <a:rPr lang="en-US" sz="1200" dirty="0" bmk="1442">
                <a:latin typeface="Arial" pitchFamily="34" charset="0"/>
                <a:cs typeface="Arial" pitchFamily="34" charset="0"/>
              </a:rPr>
              <a:t>gh</a:t>
            </a:r>
            <a:r>
              <a:rPr lang="en-US" sz="1200" dirty="0" bmk="173">
                <a:latin typeface="Arial" pitchFamily="34" charset="0"/>
                <a:cs typeface="Arial" pitchFamily="34" charset="0"/>
              </a:rPr>
              <a:t>t</a:t>
            </a:r>
            <a:r>
              <a:rPr lang="en-US" sz="1200" dirty="0" bmk="504">
                <a:latin typeface="Arial" pitchFamily="34" charset="0"/>
                <a:cs typeface="Arial" pitchFamily="34" charset="0"/>
              </a:rPr>
              <a:t>e</a:t>
            </a:r>
            <a:r>
              <a:rPr lang="en-US" sz="1200" dirty="0" bmk="467">
                <a:latin typeface="Arial" pitchFamily="34" charset="0"/>
                <a:cs typeface="Arial" pitchFamily="34" charset="0"/>
              </a:rPr>
              <a:t>d i</a:t>
            </a:r>
            <a:r>
              <a:rPr lang="en-US" sz="1200" dirty="0" bmk="180">
                <a:latin typeface="Arial" pitchFamily="34" charset="0"/>
                <a:cs typeface="Arial" pitchFamily="34" charset="0"/>
              </a:rPr>
              <a:t>f y</a:t>
            </a:r>
            <a:r>
              <a:rPr lang="en-US" sz="1200" dirty="0" bmk="663">
                <a:latin typeface="Arial" pitchFamily="34" charset="0"/>
                <a:cs typeface="Arial" pitchFamily="34" charset="0"/>
              </a:rPr>
              <a:t>ou fou</a:t>
            </a:r>
            <a:r>
              <a:rPr lang="en-US" sz="1200" dirty="0" bmk="1849">
                <a:latin typeface="Arial" pitchFamily="34" charset="0"/>
                <a:cs typeface="Arial" pitchFamily="34" charset="0"/>
              </a:rPr>
              <a:t>nd</a:t>
            </a:r>
            <a:r>
              <a:rPr lang="en-US" sz="1200" dirty="0" bmk="507">
                <a:latin typeface="Arial" pitchFamily="34" charset="0"/>
                <a:cs typeface="Arial" pitchFamily="34" charset="0"/>
              </a:rPr>
              <a:t> thi</a:t>
            </a:r>
            <a:r>
              <a:rPr lang="en-US" sz="1200" dirty="0" bmk="815">
                <a:latin typeface="Arial" pitchFamily="34" charset="0"/>
                <a:cs typeface="Arial" pitchFamily="34" charset="0"/>
              </a:rPr>
              <a:t>s </a:t>
            </a:r>
            <a:r>
              <a:rPr lang="en-US" sz="1200" dirty="0" bmk="317">
                <a:latin typeface="Arial" pitchFamily="34" charset="0"/>
                <a:cs typeface="Arial" pitchFamily="34" charset="0"/>
              </a:rPr>
              <a:t>ou</a:t>
            </a:r>
            <a:r>
              <a:rPr lang="en-US" sz="1200" dirty="0" bmk="1327">
                <a:latin typeface="Arial" pitchFamily="34" charset="0"/>
                <a:cs typeface="Arial" pitchFamily="34" charset="0"/>
              </a:rPr>
              <a:t>r </a:t>
            </a:r>
            <a:r>
              <a:rPr lang="en-US" sz="1200" dirty="0" bmk="327">
                <a:latin typeface="Arial" pitchFamily="34" charset="0"/>
                <a:cs typeface="Arial" pitchFamily="34" charset="0"/>
              </a:rPr>
              <a:t>mate</a:t>
            </a:r>
            <a:r>
              <a:rPr lang="en-US" sz="1200" dirty="0" bmk="752">
                <a:latin typeface="Arial" pitchFamily="34" charset="0"/>
                <a:cs typeface="Arial" pitchFamily="34" charset="0"/>
              </a:rPr>
              <a:t>ri</a:t>
            </a:r>
            <a:r>
              <a:rPr lang="en-US" sz="1200" dirty="0" bmk="1020">
                <a:latin typeface="Arial" pitchFamily="34" charset="0"/>
                <a:cs typeface="Arial" pitchFamily="34" charset="0"/>
              </a:rPr>
              <a:t>a</a:t>
            </a:r>
            <a:r>
              <a:rPr lang="en-US" sz="1200" dirty="0" bmk="1006">
                <a:latin typeface="Arial" pitchFamily="34" charset="0"/>
                <a:cs typeface="Arial" pitchFamily="34" charset="0"/>
              </a:rPr>
              <a:t>l </a:t>
            </a:r>
            <a:r>
              <a:rPr lang="en-US" sz="1200" dirty="0" bmk="734">
                <a:latin typeface="Arial" pitchFamily="34" charset="0"/>
                <a:cs typeface="Arial" pitchFamily="34" charset="0"/>
              </a:rPr>
              <a:t>u</a:t>
            </a:r>
            <a:r>
              <a:rPr lang="en-US" sz="1200" dirty="0" bmk="96">
                <a:latin typeface="Arial" pitchFamily="34" charset="0"/>
                <a:cs typeface="Arial" pitchFamily="34" charset="0"/>
              </a:rPr>
              <a:t>se</a:t>
            </a:r>
            <a:r>
              <a:rPr lang="en-US" sz="1200" dirty="0" bmk="1326">
                <a:latin typeface="Arial" pitchFamily="34" charset="0"/>
                <a:cs typeface="Arial" pitchFamily="34" charset="0"/>
              </a:rPr>
              <a:t>fu</a:t>
            </a:r>
            <a:r>
              <a:rPr lang="en-US" sz="1200" dirty="0" bmk="996">
                <a:latin typeface="Arial" pitchFamily="34" charset="0"/>
                <a:cs typeface="Arial" pitchFamily="34" charset="0"/>
              </a:rPr>
              <a:t>l</a:t>
            </a:r>
            <a:r>
              <a:rPr lang="en-US" sz="1200" dirty="0" bmk="1382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bmk="160">
                <a:latin typeface="Arial" pitchFamily="34" charset="0"/>
                <a:cs typeface="Arial" pitchFamily="34" charset="0"/>
              </a:rPr>
              <a:t>in </a:t>
            </a:r>
            <a:r>
              <a:rPr lang="en-US" sz="1200" dirty="0" bmk="1691">
                <a:latin typeface="Arial" pitchFamily="34" charset="0"/>
                <a:cs typeface="Arial" pitchFamily="34" charset="0"/>
              </a:rPr>
              <a:t>giv</a:t>
            </a:r>
            <a:r>
              <a:rPr lang="en-US" sz="1200" dirty="0" bmk="1287">
                <a:latin typeface="Arial" pitchFamily="34" charset="0"/>
                <a:cs typeface="Arial" pitchFamily="34" charset="0"/>
              </a:rPr>
              <a:t>in</a:t>
            </a:r>
            <a:r>
              <a:rPr lang="en-US" sz="1200" dirty="0" bmk="238">
                <a:latin typeface="Arial" pitchFamily="34" charset="0"/>
                <a:cs typeface="Arial" pitchFamily="34" charset="0"/>
              </a:rPr>
              <a:t>g y</a:t>
            </a:r>
            <a:r>
              <a:rPr lang="en-US" sz="1200" dirty="0" bmk="1328">
                <a:latin typeface="Arial" pitchFamily="34" charset="0"/>
                <a:cs typeface="Arial" pitchFamily="34" charset="0"/>
              </a:rPr>
              <a:t>our</a:t>
            </a:r>
            <a:r>
              <a:rPr lang="en-US" sz="1200" dirty="0" bmk="1165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bmk="628">
                <a:latin typeface="Arial" pitchFamily="34" charset="0"/>
                <a:cs typeface="Arial" pitchFamily="34" charset="0"/>
              </a:rPr>
              <a:t>own </a:t>
            </a:r>
            <a:r>
              <a:rPr lang="en-US" sz="1200" dirty="0" bmk="1029">
                <a:latin typeface="Arial" pitchFamily="34" charset="0"/>
                <a:cs typeface="Arial" pitchFamily="34" charset="0"/>
              </a:rPr>
              <a:t>lect</a:t>
            </a:r>
            <a:r>
              <a:rPr lang="en-US" sz="1200" dirty="0" bmk="1484">
                <a:latin typeface="Arial" pitchFamily="34" charset="0"/>
                <a:cs typeface="Arial" pitchFamily="34" charset="0"/>
              </a:rPr>
              <a:t>u</a:t>
            </a:r>
            <a:r>
              <a:rPr lang="en-US" sz="1200" dirty="0" bmk="584">
                <a:latin typeface="Arial" pitchFamily="34" charset="0"/>
                <a:cs typeface="Arial" pitchFamily="34" charset="0"/>
              </a:rPr>
              <a:t>re</a:t>
            </a:r>
            <a:r>
              <a:rPr lang="en-US" sz="1200" dirty="0" bmk="1132">
                <a:latin typeface="Arial" pitchFamily="34" charset="0"/>
                <a:cs typeface="Arial" pitchFamily="34" charset="0"/>
              </a:rPr>
              <a:t>s. F</a:t>
            </a:r>
            <a:r>
              <a:rPr lang="en-US" sz="1200" dirty="0" bmk="493">
                <a:latin typeface="Arial" pitchFamily="34" charset="0"/>
                <a:cs typeface="Arial" pitchFamily="34" charset="0"/>
              </a:rPr>
              <a:t>eel </a:t>
            </a:r>
            <a:r>
              <a:rPr lang="en-US" sz="1200" dirty="0" bmk="680">
                <a:latin typeface="Arial" pitchFamily="34" charset="0"/>
                <a:cs typeface="Arial" pitchFamily="34" charset="0"/>
              </a:rPr>
              <a:t>f</a:t>
            </a:r>
            <a:r>
              <a:rPr lang="en-US" sz="1200" dirty="0" bmk="182">
                <a:latin typeface="Arial" pitchFamily="34" charset="0"/>
                <a:cs typeface="Arial" pitchFamily="34" charset="0"/>
              </a:rPr>
              <a:t>ree </a:t>
            </a:r>
            <a:r>
              <a:rPr lang="en-US" sz="1200" dirty="0" bmk="1863">
                <a:latin typeface="Arial" pitchFamily="34" charset="0"/>
                <a:cs typeface="Arial" pitchFamily="34" charset="0"/>
              </a:rPr>
              <a:t>t</a:t>
            </a:r>
            <a:r>
              <a:rPr lang="en-US" sz="1200" dirty="0" bmk="1064">
                <a:latin typeface="Arial" pitchFamily="34" charset="0"/>
                <a:cs typeface="Arial" pitchFamily="34" charset="0"/>
              </a:rPr>
              <a:t>o use </a:t>
            </a:r>
            <a:r>
              <a:rPr lang="en-US" sz="1200" dirty="0" bmk="1027">
                <a:latin typeface="Arial" pitchFamily="34" charset="0"/>
                <a:cs typeface="Arial" pitchFamily="34" charset="0"/>
              </a:rPr>
              <a:t>t</a:t>
            </a:r>
            <a:r>
              <a:rPr lang="en-US" sz="1200" dirty="0" bmk="1454">
                <a:latin typeface="Arial" pitchFamily="34" charset="0"/>
                <a:cs typeface="Arial" pitchFamily="34" charset="0"/>
              </a:rPr>
              <a:t>he</a:t>
            </a:r>
            <a:r>
              <a:rPr lang="en-US" sz="1200" dirty="0" bmk="916">
                <a:latin typeface="Arial" pitchFamily="34" charset="0"/>
                <a:cs typeface="Arial" pitchFamily="34" charset="0"/>
              </a:rPr>
              <a:t>s</a:t>
            </a:r>
            <a:r>
              <a:rPr lang="en-US" sz="1200" dirty="0" bmk="1392">
                <a:latin typeface="Arial" pitchFamily="34" charset="0"/>
                <a:cs typeface="Arial" pitchFamily="34" charset="0"/>
              </a:rPr>
              <a:t>e</a:t>
            </a:r>
            <a:r>
              <a:rPr lang="en-US" sz="1200" dirty="0" bmk="796">
                <a:latin typeface="Arial" pitchFamily="34" charset="0"/>
                <a:cs typeface="Arial" pitchFamily="34" charset="0"/>
              </a:rPr>
              <a:t> sl</a:t>
            </a:r>
            <a:r>
              <a:rPr lang="en-US" sz="1200" dirty="0" bmk="1761">
                <a:latin typeface="Arial" pitchFamily="34" charset="0"/>
                <a:cs typeface="Arial" pitchFamily="34" charset="0"/>
              </a:rPr>
              <a:t>id</a:t>
            </a:r>
            <a:r>
              <a:rPr lang="en-US" sz="1200" dirty="0" bmk="1743">
                <a:latin typeface="Arial" pitchFamily="34" charset="0"/>
                <a:cs typeface="Arial" pitchFamily="34" charset="0"/>
              </a:rPr>
              <a:t>es verb</a:t>
            </a:r>
            <a:r>
              <a:rPr lang="en-US" sz="1200" dirty="0" bmk="182">
                <a:latin typeface="Arial" pitchFamily="34" charset="0"/>
                <a:cs typeface="Arial" pitchFamily="34" charset="0"/>
              </a:rPr>
              <a:t>a</a:t>
            </a:r>
            <a:r>
              <a:rPr lang="en-US" sz="1200" dirty="0" bmk="1866">
                <a:latin typeface="Arial" pitchFamily="34" charset="0"/>
                <a:cs typeface="Arial" pitchFamily="34" charset="0"/>
              </a:rPr>
              <a:t>tim</a:t>
            </a:r>
            <a:r>
              <a:rPr lang="en-US" sz="1200" dirty="0" bmk="1228">
                <a:latin typeface="Arial" pitchFamily="34" charset="0"/>
                <a:cs typeface="Arial" pitchFamily="34" charset="0"/>
              </a:rPr>
              <a:t>,</a:t>
            </a:r>
            <a:r>
              <a:rPr lang="en-US" sz="1200" dirty="0" bmk="1684">
                <a:latin typeface="Arial" pitchFamily="34" charset="0"/>
                <a:cs typeface="Arial" pitchFamily="34" charset="0"/>
              </a:rPr>
              <a:t> o</a:t>
            </a:r>
            <a:r>
              <a:rPr lang="en-US" sz="1200" dirty="0" bmk="1766">
                <a:latin typeface="Arial" pitchFamily="34" charset="0"/>
                <a:cs typeface="Arial" pitchFamily="34" charset="0"/>
              </a:rPr>
              <a:t>r</a:t>
            </a:r>
            <a:r>
              <a:rPr lang="en-US" sz="1200" dirty="0" bmk="632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bmk="833">
                <a:latin typeface="Arial" pitchFamily="34" charset="0"/>
                <a:cs typeface="Arial" pitchFamily="34" charset="0"/>
              </a:rPr>
              <a:t>t</a:t>
            </a:r>
            <a:r>
              <a:rPr lang="en-US" sz="1200" dirty="0" bmk="786">
                <a:latin typeface="Arial" pitchFamily="34" charset="0"/>
                <a:cs typeface="Arial" pitchFamily="34" charset="0"/>
              </a:rPr>
              <a:t>o modi</a:t>
            </a:r>
            <a:r>
              <a:rPr lang="en-US" sz="1200" dirty="0" bmk="400">
                <a:latin typeface="Arial" pitchFamily="34" charset="0"/>
                <a:cs typeface="Arial" pitchFamily="34" charset="0"/>
              </a:rPr>
              <a:t>f</a:t>
            </a:r>
            <a:r>
              <a:rPr lang="en-US" sz="1200" dirty="0" bmk="1047">
                <a:latin typeface="Arial" pitchFamily="34" charset="0"/>
                <a:cs typeface="Arial" pitchFamily="34" charset="0"/>
              </a:rPr>
              <a:t>y t</a:t>
            </a:r>
            <a:r>
              <a:rPr lang="en-US" sz="1200" dirty="0" bmk="155">
                <a:latin typeface="Arial" pitchFamily="34" charset="0"/>
                <a:cs typeface="Arial" pitchFamily="34" charset="0"/>
              </a:rPr>
              <a:t>h</a:t>
            </a:r>
            <a:r>
              <a:rPr lang="en-US" sz="1200" dirty="0" bmk="257">
                <a:latin typeface="Arial" pitchFamily="34" charset="0"/>
                <a:cs typeface="Arial" pitchFamily="34" charset="0"/>
              </a:rPr>
              <a:t>em</a:t>
            </a:r>
            <a:r>
              <a:rPr lang="en-US" sz="1200" dirty="0" bmk="1716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bmk="1434">
                <a:latin typeface="Arial" pitchFamily="34" charset="0"/>
                <a:cs typeface="Arial" pitchFamily="34" charset="0"/>
              </a:rPr>
              <a:t>to f</a:t>
            </a:r>
            <a:r>
              <a:rPr lang="en-US" sz="1200" dirty="0" bmk="1670">
                <a:latin typeface="Arial" pitchFamily="34" charset="0"/>
                <a:cs typeface="Arial" pitchFamily="34" charset="0"/>
              </a:rPr>
              <a:t>i</a:t>
            </a:r>
            <a:r>
              <a:rPr lang="en-US" sz="1200" dirty="0" bmk="1190">
                <a:latin typeface="Arial" pitchFamily="34" charset="0"/>
                <a:cs typeface="Arial" pitchFamily="34" charset="0"/>
              </a:rPr>
              <a:t>t </a:t>
            </a:r>
            <a:r>
              <a:rPr lang="en-US" sz="1200" dirty="0" bmk="793">
                <a:latin typeface="Arial" pitchFamily="34" charset="0"/>
                <a:cs typeface="Arial" pitchFamily="34" charset="0"/>
              </a:rPr>
              <a:t>you</a:t>
            </a:r>
            <a:r>
              <a:rPr lang="en-US" sz="1200" dirty="0" bmk="1338">
                <a:latin typeface="Arial" pitchFamily="34" charset="0"/>
                <a:cs typeface="Arial" pitchFamily="34" charset="0"/>
              </a:rPr>
              <a:t>r</a:t>
            </a:r>
            <a:r>
              <a:rPr lang="en-US" sz="1200" dirty="0" bmk="668">
                <a:latin typeface="Arial" pitchFamily="34" charset="0"/>
                <a:cs typeface="Arial" pitchFamily="34" charset="0"/>
              </a:rPr>
              <a:t> own</a:t>
            </a:r>
            <a:r>
              <a:rPr lang="en-US" sz="1200" dirty="0" bmk="335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bmk="1632">
                <a:latin typeface="Arial" pitchFamily="34" charset="0"/>
                <a:cs typeface="Arial" pitchFamily="34" charset="0"/>
              </a:rPr>
              <a:t>n</a:t>
            </a:r>
            <a:r>
              <a:rPr lang="en-US" sz="1200" dirty="0" bmk="478">
                <a:latin typeface="Arial" pitchFamily="34" charset="0"/>
                <a:cs typeface="Arial" pitchFamily="34" charset="0"/>
              </a:rPr>
              <a:t>ee</a:t>
            </a:r>
            <a:r>
              <a:rPr lang="en-US" sz="1200" dirty="0" bmk="145">
                <a:latin typeface="Arial" pitchFamily="34" charset="0"/>
                <a:cs typeface="Arial" pitchFamily="34" charset="0"/>
              </a:rPr>
              <a:t>d</a:t>
            </a:r>
            <a:r>
              <a:rPr lang="en-US" sz="1200" dirty="0" bmk="985">
                <a:latin typeface="Arial" pitchFamily="34" charset="0"/>
                <a:cs typeface="Arial" pitchFamily="34" charset="0"/>
              </a:rPr>
              <a:t>s</a:t>
            </a:r>
            <a:r>
              <a:rPr lang="en-US" sz="1200" dirty="0" bmk="1514">
                <a:latin typeface="Arial" pitchFamily="34" charset="0"/>
                <a:cs typeface="Arial" pitchFamily="34" charset="0"/>
              </a:rPr>
              <a:t>. I</a:t>
            </a:r>
            <a:r>
              <a:rPr lang="en-US" sz="1200" dirty="0" bmk="1229">
                <a:latin typeface="Arial" pitchFamily="34" charset="0"/>
                <a:cs typeface="Arial" pitchFamily="34" charset="0"/>
              </a:rPr>
              <a:t>f</a:t>
            </a:r>
            <a:r>
              <a:rPr lang="en-US" sz="1200" dirty="0" bmk="577">
                <a:latin typeface="Arial" pitchFamily="34" charset="0"/>
                <a:cs typeface="Arial" pitchFamily="34" charset="0"/>
              </a:rPr>
              <a:t> y</a:t>
            </a:r>
            <a:r>
              <a:rPr lang="en-US" sz="1200" dirty="0" bmk="1665">
                <a:latin typeface="Arial" pitchFamily="34" charset="0"/>
                <a:cs typeface="Arial" pitchFamily="34" charset="0"/>
              </a:rPr>
              <a:t>o</a:t>
            </a:r>
            <a:r>
              <a:rPr lang="en-US" sz="1200" dirty="0" bmk="1653">
                <a:latin typeface="Arial" pitchFamily="34" charset="0"/>
                <a:cs typeface="Arial" pitchFamily="34" charset="0"/>
              </a:rPr>
              <a:t>u</a:t>
            </a:r>
            <a:r>
              <a:rPr lang="en-US" sz="1200" dirty="0" bmk="735">
                <a:latin typeface="Arial" pitchFamily="34" charset="0"/>
                <a:cs typeface="Arial" pitchFamily="34" charset="0"/>
              </a:rPr>
              <a:t> m</a:t>
            </a:r>
            <a:r>
              <a:rPr lang="en-US" sz="1200" dirty="0" bmk="975">
                <a:latin typeface="Arial" pitchFamily="34" charset="0"/>
                <a:cs typeface="Arial" pitchFamily="34" charset="0"/>
              </a:rPr>
              <a:t>ake</a:t>
            </a:r>
            <a:r>
              <a:rPr lang="en-US" sz="1200" dirty="0" bmk="1872">
                <a:latin typeface="Arial" pitchFamily="34" charset="0"/>
                <a:cs typeface="Arial" pitchFamily="34" charset="0"/>
              </a:rPr>
              <a:t> u</a:t>
            </a:r>
            <a:r>
              <a:rPr lang="en-US" sz="1200" dirty="0" bmk="196">
                <a:latin typeface="Arial" pitchFamily="34" charset="0"/>
                <a:cs typeface="Arial" pitchFamily="34" charset="0"/>
              </a:rPr>
              <a:t>se </a:t>
            </a:r>
            <a:r>
              <a:rPr lang="en-US" sz="1200" dirty="0" bmk="379">
                <a:latin typeface="Arial" pitchFamily="34" charset="0"/>
                <a:cs typeface="Arial" pitchFamily="34" charset="0"/>
              </a:rPr>
              <a:t>o</a:t>
            </a:r>
            <a:r>
              <a:rPr lang="en-US" sz="1200" dirty="0" bmk="1186">
                <a:latin typeface="Arial" pitchFamily="34" charset="0"/>
                <a:cs typeface="Arial" pitchFamily="34" charset="0"/>
              </a:rPr>
              <a:t>f a</a:t>
            </a:r>
            <a:r>
              <a:rPr lang="en-US" sz="1200" dirty="0" bmk="1250">
                <a:latin typeface="Arial" pitchFamily="34" charset="0"/>
                <a:cs typeface="Arial" pitchFamily="34" charset="0"/>
              </a:rPr>
              <a:t> s</a:t>
            </a:r>
            <a:r>
              <a:rPr lang="en-US" sz="1200" dirty="0" bmk="1346">
                <a:latin typeface="Arial" pitchFamily="34" charset="0"/>
                <a:cs typeface="Arial" pitchFamily="34" charset="0"/>
              </a:rPr>
              <a:t>ig</a:t>
            </a:r>
            <a:r>
              <a:rPr lang="en-US" sz="1200" dirty="0" bmk="1205">
                <a:latin typeface="Arial" pitchFamily="34" charset="0"/>
                <a:cs typeface="Arial" pitchFamily="34" charset="0"/>
              </a:rPr>
              <a:t>n</a:t>
            </a:r>
            <a:r>
              <a:rPr lang="en-US" sz="1200" dirty="0" bmk="273">
                <a:latin typeface="Arial" pitchFamily="34" charset="0"/>
                <a:cs typeface="Arial" pitchFamily="34" charset="0"/>
              </a:rPr>
              <a:t>if</a:t>
            </a:r>
            <a:r>
              <a:rPr lang="en-US" sz="1200" dirty="0" bmk="358">
                <a:latin typeface="Arial" pitchFamily="34" charset="0"/>
                <a:cs typeface="Arial" pitchFamily="34" charset="0"/>
              </a:rPr>
              <a:t>i</a:t>
            </a:r>
            <a:r>
              <a:rPr lang="en-US" sz="1200" dirty="0" bmk="1262">
                <a:latin typeface="Arial" pitchFamily="34" charset="0"/>
                <a:cs typeface="Arial" pitchFamily="34" charset="0"/>
              </a:rPr>
              <a:t>c</a:t>
            </a:r>
            <a:r>
              <a:rPr lang="en-US" sz="1200" dirty="0" bmk="1401">
                <a:latin typeface="Arial" pitchFamily="34" charset="0"/>
                <a:cs typeface="Arial" pitchFamily="34" charset="0"/>
              </a:rPr>
              <a:t>ant</a:t>
            </a:r>
            <a:r>
              <a:rPr lang="en-US" sz="1200" dirty="0" bmk="1058">
                <a:latin typeface="Arial" pitchFamily="34" charset="0"/>
                <a:cs typeface="Arial" pitchFamily="34" charset="0"/>
              </a:rPr>
              <a:t> p</a:t>
            </a:r>
            <a:r>
              <a:rPr lang="en-US" sz="1200" dirty="0" bmk="642">
                <a:latin typeface="Arial" pitchFamily="34" charset="0"/>
                <a:cs typeface="Arial" pitchFamily="34" charset="0"/>
              </a:rPr>
              <a:t>o</a:t>
            </a:r>
            <a:r>
              <a:rPr lang="en-US" sz="1200" dirty="0" bmk="1522">
                <a:latin typeface="Arial" pitchFamily="34" charset="0"/>
                <a:cs typeface="Arial" pitchFamily="34" charset="0"/>
              </a:rPr>
              <a:t>rti</a:t>
            </a:r>
            <a:r>
              <a:rPr lang="en-US" sz="1200" dirty="0" bmk="1877">
                <a:latin typeface="Arial" pitchFamily="34" charset="0"/>
                <a:cs typeface="Arial" pitchFamily="34" charset="0"/>
              </a:rPr>
              <a:t>on</a:t>
            </a:r>
            <a:r>
              <a:rPr lang="en-US" sz="1200" dirty="0" bmk="1858">
                <a:latin typeface="Arial" pitchFamily="34" charset="0"/>
                <a:cs typeface="Arial" pitchFamily="34" charset="0"/>
              </a:rPr>
              <a:t> o</a:t>
            </a:r>
            <a:r>
              <a:rPr lang="en-US" sz="1200" dirty="0" bmk="356">
                <a:latin typeface="Arial" pitchFamily="34" charset="0"/>
                <a:cs typeface="Arial" pitchFamily="34" charset="0"/>
              </a:rPr>
              <a:t>f </a:t>
            </a:r>
            <a:r>
              <a:rPr lang="en-US" sz="1200" dirty="0" bmk="1484">
                <a:latin typeface="Arial" pitchFamily="34" charset="0"/>
                <a:cs typeface="Arial" pitchFamily="34" charset="0"/>
              </a:rPr>
              <a:t>t</a:t>
            </a:r>
            <a:r>
              <a:rPr lang="en-US" sz="1200" dirty="0" bmk="704">
                <a:latin typeface="Arial" pitchFamily="34" charset="0"/>
                <a:cs typeface="Arial" pitchFamily="34" charset="0"/>
              </a:rPr>
              <a:t>hes</a:t>
            </a:r>
            <a:r>
              <a:rPr lang="en-US" sz="1200" dirty="0" bmk="1619">
                <a:latin typeface="Arial" pitchFamily="34" charset="0"/>
                <a:cs typeface="Arial" pitchFamily="34" charset="0"/>
              </a:rPr>
              <a:t>e </a:t>
            </a:r>
            <a:r>
              <a:rPr lang="en-US" sz="1200" dirty="0" bmk="1856">
                <a:latin typeface="Arial" pitchFamily="34" charset="0"/>
                <a:cs typeface="Arial" pitchFamily="34" charset="0"/>
              </a:rPr>
              <a:t>s</a:t>
            </a:r>
            <a:r>
              <a:rPr lang="en-US" sz="1200" dirty="0" bmk="108">
                <a:latin typeface="Arial" pitchFamily="34" charset="0"/>
                <a:cs typeface="Arial" pitchFamily="34" charset="0"/>
              </a:rPr>
              <a:t>lid</a:t>
            </a:r>
            <a:r>
              <a:rPr lang="en-US" sz="1200" dirty="0" bmk="1004">
                <a:latin typeface="Arial" pitchFamily="34" charset="0"/>
                <a:cs typeface="Arial" pitchFamily="34" charset="0"/>
              </a:rPr>
              <a:t>es</a:t>
            </a:r>
            <a:r>
              <a:rPr lang="en-US" sz="1200" dirty="0" bmk="1589">
                <a:latin typeface="Arial" pitchFamily="34" charset="0"/>
                <a:cs typeface="Arial" pitchFamily="34" charset="0"/>
              </a:rPr>
              <a:t> in</a:t>
            </a:r>
            <a:r>
              <a:rPr lang="en-US" sz="1200" dirty="0" bmk="1331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bmk="383">
                <a:latin typeface="Arial" pitchFamily="34" charset="0"/>
                <a:cs typeface="Arial" pitchFamily="34" charset="0"/>
              </a:rPr>
              <a:t>yo</a:t>
            </a:r>
            <a:r>
              <a:rPr lang="en-US" sz="1200" dirty="0" bmk="1064">
                <a:latin typeface="Arial" pitchFamily="34" charset="0"/>
                <a:cs typeface="Arial" pitchFamily="34" charset="0"/>
              </a:rPr>
              <a:t>ur</a:t>
            </a:r>
            <a:r>
              <a:rPr lang="en-US" sz="1200" dirty="0" bmk="619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bmk="1858">
                <a:latin typeface="Arial" pitchFamily="34" charset="0"/>
                <a:cs typeface="Arial" pitchFamily="34" charset="0"/>
              </a:rPr>
              <a:t>o</a:t>
            </a:r>
            <a:r>
              <a:rPr lang="en-US" sz="1200" dirty="0" bmk="1487">
                <a:latin typeface="Arial" pitchFamily="34" charset="0"/>
                <a:cs typeface="Arial" pitchFamily="34" charset="0"/>
              </a:rPr>
              <a:t>wn</a:t>
            </a:r>
            <a:r>
              <a:rPr lang="en-US" sz="1200" dirty="0" bmk="16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bmk="1174">
                <a:latin typeface="Arial" pitchFamily="34" charset="0"/>
                <a:cs typeface="Arial" pitchFamily="34" charset="0"/>
              </a:rPr>
              <a:t>l</a:t>
            </a:r>
            <a:r>
              <a:rPr lang="en-US" sz="1200" dirty="0" bmk="435">
                <a:latin typeface="Arial" pitchFamily="34" charset="0"/>
                <a:cs typeface="Arial" pitchFamily="34" charset="0"/>
              </a:rPr>
              <a:t>ec</a:t>
            </a:r>
            <a:r>
              <a:rPr lang="en-US" sz="1200" dirty="0" bmk="592">
                <a:latin typeface="Arial" pitchFamily="34" charset="0"/>
                <a:cs typeface="Arial" pitchFamily="34" charset="0"/>
              </a:rPr>
              <a:t>ture</a:t>
            </a:r>
            <a:r>
              <a:rPr lang="en-US" sz="1200" dirty="0" bmk="265">
                <a:latin typeface="Arial" pitchFamily="34" charset="0"/>
                <a:cs typeface="Arial" pitchFamily="34" charset="0"/>
              </a:rPr>
              <a:t>,</a:t>
            </a:r>
            <a:r>
              <a:rPr lang="en-US" sz="1200" dirty="0" bmk="1842">
                <a:latin typeface="Arial" pitchFamily="34" charset="0"/>
                <a:cs typeface="Arial" pitchFamily="34" charset="0"/>
              </a:rPr>
              <a:t> pl</a:t>
            </a:r>
            <a:r>
              <a:rPr lang="en-US" sz="1200" dirty="0" bmk="423">
                <a:latin typeface="Arial" pitchFamily="34" charset="0"/>
                <a:cs typeface="Arial" pitchFamily="34" charset="0"/>
              </a:rPr>
              <a:t>e</a:t>
            </a:r>
            <a:r>
              <a:rPr lang="en-US" sz="1200" dirty="0" bmk="209">
                <a:latin typeface="Arial" pitchFamily="34" charset="0"/>
                <a:cs typeface="Arial" pitchFamily="34" charset="0"/>
              </a:rPr>
              <a:t>as</a:t>
            </a:r>
            <a:r>
              <a:rPr lang="en-US" sz="1200" dirty="0" bmk="977">
                <a:latin typeface="Arial" pitchFamily="34" charset="0"/>
                <a:cs typeface="Arial" pitchFamily="34" charset="0"/>
              </a:rPr>
              <a:t>e</a:t>
            </a:r>
            <a:r>
              <a:rPr lang="en-US" sz="1200" dirty="0" bmk="259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bmk="772">
                <a:latin typeface="Arial" pitchFamily="34" charset="0"/>
                <a:cs typeface="Arial" pitchFamily="34" charset="0"/>
              </a:rPr>
              <a:t>inc</a:t>
            </a:r>
            <a:r>
              <a:rPr lang="en-US" sz="1200" dirty="0" bmk="1110">
                <a:latin typeface="Arial" pitchFamily="34" charset="0"/>
                <a:cs typeface="Arial" pitchFamily="34" charset="0"/>
              </a:rPr>
              <a:t>lu</a:t>
            </a:r>
            <a:r>
              <a:rPr lang="en-US" sz="1200" dirty="0" bmk="1308">
                <a:latin typeface="Arial" pitchFamily="34" charset="0"/>
                <a:cs typeface="Arial" pitchFamily="34" charset="0"/>
              </a:rPr>
              <a:t>d</a:t>
            </a:r>
            <a:r>
              <a:rPr lang="en-US" sz="1200" dirty="0" bmk="1238">
                <a:latin typeface="Arial" pitchFamily="34" charset="0"/>
                <a:cs typeface="Arial" pitchFamily="34" charset="0"/>
              </a:rPr>
              <a:t>e t</a:t>
            </a:r>
            <a:r>
              <a:rPr lang="en-US" sz="1200" dirty="0" bmk="220">
                <a:latin typeface="Arial" pitchFamily="34" charset="0"/>
                <a:cs typeface="Arial" pitchFamily="34" charset="0"/>
              </a:rPr>
              <a:t>his</a:t>
            </a:r>
            <a:r>
              <a:rPr lang="en-US" sz="1200" dirty="0" bmk="8">
                <a:latin typeface="Arial" pitchFamily="34" charset="0"/>
                <a:cs typeface="Arial" pitchFamily="34" charset="0"/>
              </a:rPr>
              <a:t> m</a:t>
            </a:r>
            <a:r>
              <a:rPr lang="en-US" sz="1200" dirty="0" bmk="622">
                <a:latin typeface="Arial" pitchFamily="34" charset="0"/>
                <a:cs typeface="Arial" pitchFamily="34" charset="0"/>
              </a:rPr>
              <a:t>e</a:t>
            </a:r>
            <a:r>
              <a:rPr lang="en-US" sz="1200" dirty="0" bmk="843">
                <a:latin typeface="Arial" pitchFamily="34" charset="0"/>
                <a:cs typeface="Arial" pitchFamily="34" charset="0"/>
              </a:rPr>
              <a:t>ss</a:t>
            </a:r>
            <a:r>
              <a:rPr lang="en-US" sz="1200" dirty="0" bmk="604">
                <a:latin typeface="Arial" pitchFamily="34" charset="0"/>
                <a:cs typeface="Arial" pitchFamily="34" charset="0"/>
              </a:rPr>
              <a:t>ag</a:t>
            </a:r>
            <a:r>
              <a:rPr lang="en-US" sz="1200" dirty="0" bmk="489">
                <a:latin typeface="Arial" pitchFamily="34" charset="0"/>
                <a:cs typeface="Arial" pitchFamily="34" charset="0"/>
              </a:rPr>
              <a:t>e</a:t>
            </a:r>
            <a:r>
              <a:rPr lang="en-US" sz="1200" dirty="0" bmk="581">
                <a:latin typeface="Arial" pitchFamily="34" charset="0"/>
                <a:cs typeface="Arial" pitchFamily="34" charset="0"/>
              </a:rPr>
              <a:t>,</a:t>
            </a:r>
            <a:r>
              <a:rPr lang="en-US" sz="1200" dirty="0" bmk="220">
                <a:latin typeface="Arial" pitchFamily="34" charset="0"/>
                <a:cs typeface="Arial" pitchFamily="34" charset="0"/>
              </a:rPr>
              <a:t> o</a:t>
            </a:r>
            <a:r>
              <a:rPr lang="en-US" sz="1200" dirty="0" bmk="240">
                <a:latin typeface="Arial" pitchFamily="34" charset="0"/>
                <a:cs typeface="Arial" pitchFamily="34" charset="0"/>
              </a:rPr>
              <a:t>r a </a:t>
            </a:r>
            <a:r>
              <a:rPr lang="en-US" sz="1200" dirty="0" bmk="406">
                <a:latin typeface="Arial" pitchFamily="34" charset="0"/>
                <a:cs typeface="Arial" pitchFamily="34" charset="0"/>
              </a:rPr>
              <a:t>l</a:t>
            </a:r>
            <a:r>
              <a:rPr lang="en-US" sz="1200" dirty="0" bmk="193">
                <a:latin typeface="Arial" pitchFamily="34" charset="0"/>
                <a:cs typeface="Arial" pitchFamily="34" charset="0"/>
              </a:rPr>
              <a:t>in</a:t>
            </a:r>
            <a:r>
              <a:rPr lang="en-US" sz="1200" dirty="0" bmk="373">
                <a:latin typeface="Arial" pitchFamily="34" charset="0"/>
                <a:cs typeface="Arial" pitchFamily="34" charset="0"/>
              </a:rPr>
              <a:t>k t</a:t>
            </a:r>
            <a:r>
              <a:rPr lang="en-US" sz="1200" dirty="0" bmk="1392">
                <a:latin typeface="Arial" pitchFamily="34" charset="0"/>
                <a:cs typeface="Arial" pitchFamily="34" charset="0"/>
              </a:rPr>
              <a:t>o </a:t>
            </a:r>
            <a:r>
              <a:rPr lang="en-US" sz="1200" dirty="0" bmk="84">
                <a:latin typeface="Arial" pitchFamily="34" charset="0"/>
                <a:cs typeface="Arial" pitchFamily="34" charset="0"/>
              </a:rPr>
              <a:t>our</a:t>
            </a:r>
            <a:r>
              <a:rPr lang="en-US" sz="1200" dirty="0" bmk="509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bmk="939">
                <a:latin typeface="Arial" pitchFamily="34" charset="0"/>
                <a:cs typeface="Arial" pitchFamily="34" charset="0"/>
              </a:rPr>
              <a:t>w</a:t>
            </a:r>
            <a:r>
              <a:rPr lang="en-US" sz="1200" dirty="0" bmk="240">
                <a:latin typeface="Arial" pitchFamily="34" charset="0"/>
                <a:cs typeface="Arial" pitchFamily="34" charset="0"/>
              </a:rPr>
              <a:t>eb </a:t>
            </a:r>
            <a:r>
              <a:rPr lang="en-US" sz="1200" dirty="0" bmk="27">
                <a:latin typeface="Arial" pitchFamily="34" charset="0"/>
                <a:cs typeface="Arial" pitchFamily="34" charset="0"/>
              </a:rPr>
              <a:t>si</a:t>
            </a:r>
            <a:r>
              <a:rPr lang="en-US" sz="1200" dirty="0" bmk="0">
                <a:latin typeface="Arial" pitchFamily="34" charset="0"/>
                <a:cs typeface="Arial" pitchFamily="34" charset="0"/>
              </a:rPr>
              <a:t>te: </a:t>
            </a:r>
            <a:r>
              <a:rPr lang="en-US" sz="1200" dirty="0" bmk="18">
                <a:latin typeface="Arial" pitchFamily="34" charset="0"/>
                <a:cs typeface="Arial" pitchFamily="34" charset="0"/>
                <a:hlinkClick r:id="rId4"/>
              </a:rPr>
              <a:t>http://</a:t>
            </a:r>
            <a:r>
              <a:rPr lang="en-US" sz="1200" dirty="0" bmk="1570">
                <a:latin typeface="Arial" pitchFamily="34" charset="0"/>
                <a:cs typeface="Arial" pitchFamily="34" charset="0"/>
                <a:hlinkClick r:id="rId4"/>
              </a:rPr>
              <a:t>w</a:t>
            </a:r>
            <a:r>
              <a:rPr lang="en-US" sz="1200" dirty="0" bmk="1071">
                <a:latin typeface="Arial" pitchFamily="34" charset="0"/>
                <a:cs typeface="Arial" pitchFamily="34" charset="0"/>
                <a:hlinkClick r:id="rId4"/>
              </a:rPr>
              <a:t>ww</a:t>
            </a:r>
            <a:r>
              <a:rPr lang="en-US" sz="1200" dirty="0" bmk="1764">
                <a:latin typeface="Arial" pitchFamily="34" charset="0"/>
                <a:cs typeface="Arial" pitchFamily="34" charset="0"/>
                <a:hlinkClick r:id="rId4"/>
              </a:rPr>
              <a:t>.m</a:t>
            </a:r>
            <a:r>
              <a:rPr lang="en-US" sz="1200" dirty="0" bmk="1586">
                <a:latin typeface="Arial" pitchFamily="34" charset="0"/>
                <a:cs typeface="Arial" pitchFamily="34" charset="0"/>
                <a:hlinkClick r:id="rId4"/>
              </a:rPr>
              <a:t>md</a:t>
            </a:r>
            <a:r>
              <a:rPr lang="en-US" sz="1200" dirty="0" bmk="1557">
                <a:latin typeface="Arial" pitchFamily="34" charset="0"/>
                <a:cs typeface="Arial" pitchFamily="34" charset="0"/>
                <a:hlinkClick r:id="rId4"/>
              </a:rPr>
              <a:t>s</a:t>
            </a:r>
            <a:r>
              <a:rPr lang="en-US" sz="1200" dirty="0" bmk="454">
                <a:latin typeface="Arial" pitchFamily="34" charset="0"/>
                <a:cs typeface="Arial" pitchFamily="34" charset="0"/>
                <a:hlinkClick r:id="rId4"/>
              </a:rPr>
              <a:t>.o</a:t>
            </a:r>
            <a:r>
              <a:rPr lang="en-US" sz="1200" dirty="0" bmk="0">
                <a:latin typeface="Arial" pitchFamily="34" charset="0"/>
                <a:cs typeface="Arial" pitchFamily="34" charset="0"/>
                <a:hlinkClick r:id="rId4"/>
              </a:rPr>
              <a:t>rg</a:t>
            </a:r>
            <a:r>
              <a:rPr lang="en-US" sz="1200" dirty="0" bmk="0"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875414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328"/>
              <a:t>Rel</a:t>
            </a:r>
            <a:r>
              <a:rPr lang="en-US" dirty="0" bmk="342"/>
              <a:t>at</a:t>
            </a:r>
            <a:r>
              <a:rPr lang="en-US" dirty="0" bmk="967"/>
              <a:t>io</a:t>
            </a:r>
            <a:r>
              <a:rPr lang="en-US" dirty="0" bmk="93"/>
              <a:t>n to P</a:t>
            </a:r>
            <a:r>
              <a:rPr lang="en-US" dirty="0" bmk="1782"/>
              <a:t>rev</a:t>
            </a:r>
            <a:r>
              <a:rPr lang="en-US" dirty="0" bmk="1095"/>
              <a:t>ious </a:t>
            </a:r>
            <a:r>
              <a:rPr lang="en-US" dirty="0" bmk="344"/>
              <a:t>Lec</a:t>
            </a:r>
            <a:r>
              <a:rPr lang="en-US" dirty="0" bmk="389"/>
              <a:t>t</a:t>
            </a:r>
            <a:r>
              <a:rPr lang="en-US" dirty="0" bmk="0"/>
              <a:t>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bmk="1444">
                <a:solidFill>
                  <a:srgbClr val="D60093"/>
                </a:solidFill>
              </a:rPr>
              <a:t>Last</a:t>
            </a:r>
            <a:r>
              <a:rPr lang="en-US" b="1" dirty="0" bmk="674">
                <a:solidFill>
                  <a:srgbClr val="D60093"/>
                </a:solidFill>
              </a:rPr>
              <a:t> </a:t>
            </a:r>
            <a:r>
              <a:rPr lang="en-US" b="1" dirty="0" bmk="162">
                <a:solidFill>
                  <a:srgbClr val="D60093"/>
                </a:solidFill>
              </a:rPr>
              <a:t>tim</a:t>
            </a:r>
            <a:r>
              <a:rPr lang="en-US" b="1" dirty="0" bmk="1698">
                <a:solidFill>
                  <a:srgbClr val="D60093"/>
                </a:solidFill>
              </a:rPr>
              <a:t>e</a:t>
            </a:r>
            <a:r>
              <a:rPr lang="en-US" b="1" dirty="0" bmk="0">
                <a:solidFill>
                  <a:srgbClr val="D60093"/>
                </a:solidFill>
              </a:rPr>
              <a:t>:</a:t>
            </a:r>
            <a:r>
              <a:rPr lang="en-US" dirty="0" bmk="526">
                <a:solidFill>
                  <a:srgbClr val="D60093"/>
                </a:solidFill>
              </a:rPr>
              <a:t> Fi</a:t>
            </a:r>
            <a:r>
              <a:rPr lang="en-US" dirty="0" bmk="12">
                <a:solidFill>
                  <a:srgbClr val="D60093"/>
                </a:solidFill>
              </a:rPr>
              <a:t>n</a:t>
            </a:r>
            <a:r>
              <a:rPr lang="en-US" dirty="0" bmk="33">
                <a:solidFill>
                  <a:srgbClr val="D60093"/>
                </a:solidFill>
              </a:rPr>
              <a:t>ding</a:t>
            </a:r>
            <a:r>
              <a:rPr lang="en-US" dirty="0" bmk="637">
                <a:solidFill>
                  <a:srgbClr val="D60093"/>
                </a:solidFill>
              </a:rPr>
              <a:t> fr</a:t>
            </a:r>
            <a:r>
              <a:rPr lang="en-US" dirty="0" bmk="1018">
                <a:solidFill>
                  <a:srgbClr val="D60093"/>
                </a:solidFill>
              </a:rPr>
              <a:t>e</a:t>
            </a:r>
            <a:r>
              <a:rPr lang="en-US" dirty="0" bmk="624">
                <a:solidFill>
                  <a:srgbClr val="D60093"/>
                </a:solidFill>
              </a:rPr>
              <a:t>q</a:t>
            </a:r>
            <a:r>
              <a:rPr lang="en-US" dirty="0" bmk="542">
                <a:solidFill>
                  <a:srgbClr val="D60093"/>
                </a:solidFill>
              </a:rPr>
              <a:t>ue</a:t>
            </a:r>
            <a:r>
              <a:rPr lang="en-US" dirty="0" bmk="175">
                <a:solidFill>
                  <a:srgbClr val="D60093"/>
                </a:solidFill>
              </a:rPr>
              <a:t>nt p</a:t>
            </a:r>
            <a:r>
              <a:rPr lang="en-US" dirty="0" bmk="1859">
                <a:solidFill>
                  <a:srgbClr val="D60093"/>
                </a:solidFill>
              </a:rPr>
              <a:t>ai</a:t>
            </a:r>
            <a:r>
              <a:rPr lang="en-US" dirty="0" bmk="1631">
                <a:solidFill>
                  <a:srgbClr val="D60093"/>
                </a:solidFill>
              </a:rPr>
              <a:t>rs</a:t>
            </a:r>
            <a:r>
              <a:rPr lang="en-US" dirty="0" bmk="821">
                <a:solidFill>
                  <a:srgbClr val="D60093"/>
                </a:solidFill>
              </a:rPr>
              <a:t/>
            </a:r>
          </a:p>
          <a:p>
            <a:r>
              <a:rPr lang="en-US" b="1" dirty="0" bmk="1785">
                <a:solidFill>
                  <a:srgbClr val="0000FF"/>
                </a:solidFill>
              </a:rPr>
              <a:t>Furt</a:t>
            </a:r>
            <a:r>
              <a:rPr lang="en-US" b="1" dirty="0" bmk="813">
                <a:solidFill>
                  <a:srgbClr val="0000FF"/>
                </a:solidFill>
              </a:rPr>
              <a:t>her</a:t>
            </a:r>
            <a:r>
              <a:rPr lang="en-US" b="1" dirty="0" bmk="523">
                <a:solidFill>
                  <a:srgbClr val="0000FF"/>
                </a:solidFill>
              </a:rPr>
              <a:t> </a:t>
            </a:r>
            <a:r>
              <a:rPr lang="en-US" b="1" dirty="0" bmk="1434">
                <a:solidFill>
                  <a:srgbClr val="0000FF"/>
                </a:solidFill>
              </a:rPr>
              <a:t>impro</a:t>
            </a:r>
            <a:r>
              <a:rPr lang="en-US" b="1" dirty="0" bmk="798">
                <a:solidFill>
                  <a:srgbClr val="0000FF"/>
                </a:solidFill>
              </a:rPr>
              <a:t>ve</a:t>
            </a:r>
            <a:r>
              <a:rPr lang="en-US" b="1" dirty="0" bmk="952">
                <a:solidFill>
                  <a:srgbClr val="0000FF"/>
                </a:solidFill>
              </a:rPr>
              <a:t>m</a:t>
            </a:r>
            <a:r>
              <a:rPr lang="en-US" b="1" dirty="0" bmk="1568">
                <a:solidFill>
                  <a:srgbClr val="0000FF"/>
                </a:solidFill>
              </a:rPr>
              <a:t>en</a:t>
            </a:r>
            <a:r>
              <a:rPr lang="en-US" b="1" dirty="0" bmk="1843">
                <a:solidFill>
                  <a:srgbClr val="0000FF"/>
                </a:solidFill>
              </a:rPr>
              <a:t>t:</a:t>
            </a:r>
            <a:r>
              <a:rPr lang="en-US" b="1" dirty="0" bmk="138">
                <a:solidFill>
                  <a:srgbClr val="0000FF"/>
                </a:solidFill>
              </a:rPr>
              <a:t> PC</a:t>
            </a:r>
            <a:r>
              <a:rPr lang="en-US" b="1" dirty="0" bmk="0">
                <a:solidFill>
                  <a:srgbClr val="0000FF"/>
                </a:solidFill>
              </a:rPr>
              <a:t>Y</a:t>
            </a:r>
          </a:p>
          <a:p>
            <a:pPr lvl="1"/>
            <a:r>
              <a:rPr lang="en-US" b="1" dirty="0" bmk="151"/>
              <a:t>Pa</a:t>
            </a:r>
            <a:r>
              <a:rPr lang="en-US" b="1" dirty="0" bmk="810"/>
              <a:t>ss </a:t>
            </a:r>
            <a:r>
              <a:rPr lang="en-US" b="1" dirty="0" bmk="804"/>
              <a:t>1</a:t>
            </a:r>
            <a:r>
              <a:rPr lang="en-US" b="1" dirty="0" bmk="0"/>
              <a:t>:</a:t>
            </a:r>
          </a:p>
          <a:p>
            <a:pPr lvl="2"/>
            <a:r>
              <a:rPr lang="en-US" dirty="0" bmk="1018"/>
              <a:t>Co</a:t>
            </a:r>
            <a:r>
              <a:rPr lang="en-US" dirty="0" bmk="347"/>
              <a:t>u</a:t>
            </a:r>
            <a:r>
              <a:rPr lang="en-US" dirty="0" bmk="739"/>
              <a:t>nt e</a:t>
            </a:r>
            <a:r>
              <a:rPr lang="en-US" dirty="0" bmk="887"/>
              <a:t>xa</a:t>
            </a:r>
            <a:r>
              <a:rPr lang="en-US" dirty="0" bmk="953"/>
              <a:t>ct </a:t>
            </a:r>
            <a:r>
              <a:rPr lang="en-US" dirty="0" bmk="1623"/>
              <a:t>f</a:t>
            </a:r>
            <a:r>
              <a:rPr lang="en-US" dirty="0" bmk="758"/>
              <a:t>re</a:t>
            </a:r>
            <a:r>
              <a:rPr lang="en-US" dirty="0" bmk="1101"/>
              <a:t>q</a:t>
            </a:r>
            <a:r>
              <a:rPr lang="en-US" dirty="0" bmk="719"/>
              <a:t>uenc</a:t>
            </a:r>
            <a:r>
              <a:rPr lang="en-US" dirty="0" bmk="606"/>
              <a:t>y</a:t>
            </a:r>
            <a:r>
              <a:rPr lang="en-US" dirty="0" bmk="845"/>
              <a:t> of</a:t>
            </a:r>
            <a:r>
              <a:rPr lang="en-US" dirty="0" bmk="1126"/>
              <a:t> </a:t>
            </a:r>
            <a:r>
              <a:rPr lang="en-US" dirty="0" bmk="328"/>
              <a:t>ea</a:t>
            </a:r>
            <a:r>
              <a:rPr lang="en-US" dirty="0" bmk="738"/>
              <a:t>ch i</a:t>
            </a:r>
            <a:r>
              <a:rPr lang="en-US" dirty="0" bmk="359"/>
              <a:t>t</a:t>
            </a:r>
            <a:r>
              <a:rPr lang="en-US" dirty="0" bmk="0"/>
              <a:t>em:</a:t>
            </a:r>
          </a:p>
          <a:p>
            <a:pPr lvl="2"/>
            <a:r>
              <a:rPr lang="en-US" dirty="0" bmk="1759"/>
              <a:t>Take </a:t>
            </a:r>
            <a:r>
              <a:rPr lang="en-US" dirty="0" bmk="1564"/>
              <a:t>pa</a:t>
            </a:r>
            <a:r>
              <a:rPr lang="en-US" dirty="0" bmk="448"/>
              <a:t>i</a:t>
            </a:r>
            <a:r>
              <a:rPr lang="en-US" dirty="0" bmk="1452"/>
              <a:t>rs</a:t>
            </a:r>
            <a:r>
              <a:rPr lang="en-US" dirty="0" bmk="792"/>
              <a:t> </a:t>
            </a:r>
            <a:r>
              <a:rPr lang="en-US" dirty="0" bmk="1475"/>
              <a:t>o</a:t>
            </a:r>
            <a:r>
              <a:rPr lang="en-US" dirty="0" bmk="640"/>
              <a:t>f</a:t>
            </a:r>
            <a:r>
              <a:rPr lang="en-US" dirty="0" bmk="1332"/>
              <a:t> i</a:t>
            </a:r>
            <a:r>
              <a:rPr lang="en-US" dirty="0" bmk="431"/>
              <a:t>t</a:t>
            </a:r>
            <a:r>
              <a:rPr lang="en-US" dirty="0" bmk="260"/>
              <a:t>e</a:t>
            </a:r>
            <a:r>
              <a:rPr lang="en-US" dirty="0" bmk="567"/>
              <a:t>ms </a:t>
            </a:r>
            <a:r>
              <a:rPr lang="en-US" dirty="0" bmk="0"/>
              <a:t>{</a:t>
            </a:r>
            <a:r>
              <a:rPr lang="en-US" dirty="0" err="1" bmk="1051"/>
              <a:t>i,j</a:t>
            </a:r>
            <a:r>
              <a:rPr lang="en-US" dirty="0" err="1" bmk="331"/>
              <a:t/>
            </a:r>
            <a:r>
              <a:rPr lang="en-US" dirty="0" bmk="452"/>
              <a:t>}</a:t>
            </a:r>
            <a:r>
              <a:rPr lang="en-US" dirty="0" bmk="755"/>
              <a:t>,</a:t>
            </a:r>
            <a:r>
              <a:rPr lang="en-US" dirty="0" bmk="262"/>
              <a:t> has</a:t>
            </a:r>
            <a:r>
              <a:rPr lang="en-US" dirty="0" bmk="1809"/>
              <a:t>h </a:t>
            </a:r>
            <a:r>
              <a:rPr lang="en-US" dirty="0" bmk="40"/>
              <a:t>t</a:t>
            </a:r>
            <a:r>
              <a:rPr lang="en-US" dirty="0" bmk="388"/>
              <a:t>h</a:t>
            </a:r>
            <a:r>
              <a:rPr lang="en-US" dirty="0" bmk="1160"/>
              <a:t>em </a:t>
            </a:r>
            <a:r>
              <a:rPr lang="en-US" dirty="0" bmk="1363"/>
              <a:t>int</a:t>
            </a:r>
            <a:r>
              <a:rPr lang="en-US" dirty="0" bmk="504"/>
              <a:t>o</a:t>
            </a:r>
            <a:r>
              <a:rPr lang="en-US" dirty="0" bmk="0"/>
              <a:t> </a:t>
            </a:r>
            <a:r>
              <a:rPr lang="en-US" i="1" dirty="0" bmk="0"/>
              <a:t>B</a:t>
            </a:r>
            <a:r>
              <a:rPr lang="en-US" dirty="0" bmk="870"/>
              <a:t> b</a:t>
            </a:r>
            <a:r>
              <a:rPr lang="en-US" dirty="0" bmk="1258"/>
              <a:t>ucket</a:t>
            </a:r>
            <a:r>
              <a:rPr lang="en-US" dirty="0" bmk="1807"/>
              <a:t>s a</a:t>
            </a:r>
            <a:r>
              <a:rPr lang="en-US" dirty="0" bmk="832"/>
              <a:t>nd </a:t>
            </a:r>
            <a:r>
              <a:rPr lang="en-US" dirty="0" bmk="1650"/>
              <a:t>co</a:t>
            </a:r>
            <a:r>
              <a:rPr lang="en-US" dirty="0" bmk="28"/>
              <a:t>u</a:t>
            </a:r>
            <a:r>
              <a:rPr lang="en-US" dirty="0" bmk="805"/>
              <a:t>n</a:t>
            </a:r>
            <a:r>
              <a:rPr lang="en-US" dirty="0" bmk="1600"/>
              <a:t>t</a:t>
            </a:r>
            <a:r>
              <a:rPr lang="en-US" dirty="0" bmk="237"/>
              <a:t> of</a:t>
            </a:r>
            <a:r>
              <a:rPr lang="en-US" dirty="0" bmk="1687"/>
              <a:t> t</a:t>
            </a:r>
            <a:r>
              <a:rPr lang="en-US" dirty="0" bmk="720"/>
              <a:t>h</a:t>
            </a:r>
            <a:r>
              <a:rPr lang="en-US" dirty="0" bmk="865"/>
              <a:t>e </a:t>
            </a:r>
            <a:r>
              <a:rPr lang="en-US" dirty="0" bmk="1363"/>
              <a:t>n</a:t>
            </a:r>
            <a:r>
              <a:rPr lang="en-US" dirty="0" bmk="547"/>
              <a:t>u</a:t>
            </a:r>
            <a:r>
              <a:rPr lang="en-US" dirty="0" bmk="1144"/>
              <a:t>m</a:t>
            </a:r>
            <a:r>
              <a:rPr lang="en-US" dirty="0" bmk="1636"/>
              <a:t>ber</a:t>
            </a:r>
            <a:r>
              <a:rPr lang="en-US" dirty="0" bmk="1238"/>
              <a:t> </a:t>
            </a:r>
            <a:r>
              <a:rPr lang="en-US" dirty="0" bmk="562"/>
              <a:t>of</a:t>
            </a:r>
            <a:r>
              <a:rPr lang="en-US" dirty="0" bmk="772"/>
              <a:t> p</a:t>
            </a:r>
            <a:r>
              <a:rPr lang="en-US" dirty="0" bmk="907"/>
              <a:t>ai</a:t>
            </a:r>
            <a:r>
              <a:rPr lang="en-US" dirty="0" bmk="244"/>
              <a:t>r</a:t>
            </a:r>
            <a:r>
              <a:rPr lang="en-US" dirty="0" bmk="1220"/>
              <a:t>s</a:t>
            </a:r>
            <a:r>
              <a:rPr lang="en-US" dirty="0" bmk="1665"/>
              <a:t> t</a:t>
            </a:r>
            <a:r>
              <a:rPr lang="en-US" dirty="0" bmk="985"/>
              <a:t>ha</a:t>
            </a:r>
            <a:r>
              <a:rPr lang="en-US" dirty="0" bmk="1892"/>
              <a:t>t </a:t>
            </a:r>
            <a:r>
              <a:rPr lang="en-US" dirty="0" bmk="818"/>
              <a:t>ha</a:t>
            </a:r>
            <a:r>
              <a:rPr lang="en-US" dirty="0" bmk="1508"/>
              <a:t>s</a:t>
            </a:r>
            <a:r>
              <a:rPr lang="en-US" dirty="0" bmk="592"/>
              <a:t>he</a:t>
            </a:r>
            <a:r>
              <a:rPr lang="en-US" dirty="0" bmk="1754"/>
              <a:t>d to</a:t>
            </a:r>
            <a:r>
              <a:rPr lang="en-US" dirty="0" bmk="1056"/>
              <a:t> </a:t>
            </a:r>
            <a:r>
              <a:rPr lang="en-US" dirty="0" bmk="1007"/>
              <a:t>ea</a:t>
            </a:r>
            <a:r>
              <a:rPr lang="en-US" dirty="0" bmk="1761"/>
              <a:t>ch</a:t>
            </a:r>
            <a:r>
              <a:rPr lang="en-US" dirty="0" bmk="626"/>
              <a:t> b</a:t>
            </a:r>
            <a:r>
              <a:rPr lang="en-US" dirty="0" bmk="1511"/>
              <a:t>uc</a:t>
            </a:r>
            <a:r>
              <a:rPr lang="en-US" dirty="0" bmk="1051"/>
              <a:t>ke</a:t>
            </a:r>
            <a:r>
              <a:rPr lang="en-US" dirty="0" bmk="260"/>
              <a:t>t</a:t>
            </a:r>
            <a:r>
              <a:rPr lang="en-US" dirty="0" bmk="0"/>
              <a:t>:</a:t>
            </a:r>
          </a:p>
          <a:p>
            <a:pPr lvl="2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294"/>
              <a:t>J. </a:t>
            </a:r>
            <a:r>
              <a:rPr lang="en-US" bmk="409"/>
              <a:t>Le</a:t>
            </a:r>
            <a:r>
              <a:rPr lang="en-US" bmk="1551"/>
              <a:t>s</a:t>
            </a:r>
            <a:r>
              <a:rPr lang="en-US" bmk="1082"/>
              <a:t>ko</a:t>
            </a:r>
            <a:r>
              <a:rPr lang="en-US" bmk="1765"/>
              <a:t>vec,</a:t>
            </a:r>
            <a:r>
              <a:rPr lang="en-US" bmk="553"/>
              <a:t> </a:t>
            </a:r>
            <a:r>
              <a:rPr lang="en-US" bmk="1062"/>
              <a:t>A.</a:t>
            </a:r>
            <a:r>
              <a:rPr lang="en-US" bmk="1451"/>
              <a:t> Raj</a:t>
            </a:r>
            <a:r>
              <a:rPr lang="en-US" bmk="682"/>
              <a:t>ar</a:t>
            </a:r>
            <a:r>
              <a:rPr lang="en-US" bmk="1126"/>
              <a:t>aman</a:t>
            </a:r>
            <a:r>
              <a:rPr lang="en-US" bmk="718"/>
              <a:t>, J</a:t>
            </a:r>
            <a:r>
              <a:rPr lang="en-US" bmk="1029"/>
              <a:t>.</a:t>
            </a:r>
            <a:r>
              <a:rPr lang="en-US" bmk="1323"/>
              <a:t> Ullma</a:t>
            </a:r>
            <a:r>
              <a:rPr lang="en-US" bmk="1489"/>
              <a:t>n</a:t>
            </a:r>
            <a:r>
              <a:rPr lang="en-US" bmk="112"/>
              <a:t>: M</a:t>
            </a:r>
            <a:r>
              <a:rPr lang="en-US" bmk="891"/>
              <a:t>i</a:t>
            </a:r>
            <a:r>
              <a:rPr lang="en-US" bmk="1089"/>
              <a:t>n</a:t>
            </a:r>
            <a:r>
              <a:rPr lang="en-US" bmk="1580"/>
              <a:t>ing</a:t>
            </a:r>
            <a:r>
              <a:rPr lang="en-US" bmk="1196"/>
              <a:t> </a:t>
            </a:r>
            <a:r>
              <a:rPr lang="en-US" bmk="1459"/>
              <a:t>o</a:t>
            </a:r>
            <a:r>
              <a:rPr lang="en-US" bmk="1540"/>
              <a:t>f</a:t>
            </a:r>
            <a:r>
              <a:rPr lang="en-US" bmk="541"/>
              <a:t> M</a:t>
            </a:r>
            <a:r>
              <a:rPr lang="en-US" bmk="1140"/>
              <a:t>ass</a:t>
            </a:r>
            <a:r>
              <a:rPr lang="en-US" bmk="1537"/>
              <a:t>i</a:t>
            </a:r>
            <a:r>
              <a:rPr lang="en-US" bmk="1128"/>
              <a:t>v</a:t>
            </a:r>
            <a:r>
              <a:rPr lang="en-US" bmk="522"/>
              <a:t>e</a:t>
            </a:r>
            <a:r>
              <a:rPr lang="en-US" bmk="1116"/>
              <a:t> D</a:t>
            </a:r>
            <a:r>
              <a:rPr lang="en-US" bmk="238"/>
              <a:t>ata</a:t>
            </a:r>
            <a:r>
              <a:rPr lang="en-US" bmk="1078"/>
              <a:t>set</a:t>
            </a:r>
            <a:r>
              <a:rPr lang="en-US" bmk="1273"/>
              <a:t>s,</a:t>
            </a:r>
            <a:r>
              <a:rPr lang="en-US" bmk="197"/>
              <a:t> h</a:t>
            </a:r>
            <a:r>
              <a:rPr lang="en-US" bmk="448"/>
              <a:t>t</a:t>
            </a:r>
            <a:r>
              <a:rPr lang="en-US" bmk="273"/>
              <a:t>tp:</a:t>
            </a:r>
            <a:r>
              <a:rPr lang="en-US" bmk="10"/>
              <a:t>/</a:t>
            </a:r>
            <a:r>
              <a:rPr lang="en-US" bmk="720"/>
              <a:t>/</a:t>
            </a:r>
            <a:r>
              <a:rPr lang="en-US" bmk="1172"/>
              <a:t>ww</a:t>
            </a:r>
            <a:r>
              <a:rPr lang="en-US" bmk="810"/>
              <a:t>w.mmds</a:t>
            </a:r>
            <a:r>
              <a:rPr lang="en-US" bmk="670"/>
              <a:t>.o</a:t>
            </a:r>
            <a:r>
              <a:rPr lang="en-US" bmk="0"/>
              <a:t>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400800" y="2971800"/>
            <a:ext cx="2590800" cy="304800"/>
            <a:chOff x="3505200" y="3505200"/>
            <a:chExt cx="2590800" cy="3048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810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40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704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006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1308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461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791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3505200" y="3505200"/>
              <a:ext cx="2590800" cy="304800"/>
            </a:xfrm>
            <a:prstGeom prst="rect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77000" y="4572000"/>
            <a:ext cx="2590800" cy="304800"/>
            <a:chOff x="3505200" y="3505200"/>
            <a:chExt cx="2590800" cy="3048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810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40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704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8006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1308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461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791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3505200" y="3505200"/>
              <a:ext cx="2590800" cy="304800"/>
            </a:xfrm>
            <a:prstGeom prst="rect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966972" y="2590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bmk="1809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Items </a:t>
            </a:r>
            <a:r>
              <a:rPr lang="en-US" dirty="0" bmk="101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1…</a:t>
            </a:r>
            <a:r>
              <a:rPr lang="en-US" dirty="0" bmk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1750" y="5105400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bmk="387">
                <a:latin typeface="Arial" pitchFamily="34" charset="0"/>
                <a:cs typeface="Arial" pitchFamily="34" charset="0"/>
              </a:rPr>
              <a:t>Basket</a:t>
            </a:r>
            <a:r>
              <a:rPr lang="en-US" b="1" dirty="0" bmk="1280">
                <a:latin typeface="Arial" pitchFamily="34" charset="0"/>
                <a:cs typeface="Arial" pitchFamily="34" charset="0"/>
              </a:rPr>
              <a:t> 1</a:t>
            </a:r>
            <a:r>
              <a:rPr lang="en-US" b="1" dirty="0" bmk="0">
                <a:latin typeface="Arial" pitchFamily="34" charset="0"/>
                <a:cs typeface="Arial" pitchFamily="34" charset="0"/>
              </a:rPr>
              <a:t>:</a:t>
            </a:r>
            <a:r>
              <a:rPr lang="en-US" dirty="0" bmk="681">
                <a:latin typeface="Arial" pitchFamily="34" charset="0"/>
                <a:cs typeface="Arial" pitchFamily="34" charset="0"/>
              </a:rPr>
              <a:t> {1,2,</a:t>
            </a:r>
            <a:r>
              <a:rPr lang="en-US" dirty="0" bmk="1433">
                <a:latin typeface="Arial" pitchFamily="34" charset="0"/>
                <a:cs typeface="Arial" pitchFamily="34" charset="0"/>
              </a:rPr>
              <a:t>3}</a:t>
            </a:r>
            <a:r>
              <a:rPr lang="en-US" dirty="0" bmk="1060">
                <a:latin typeface="Arial" pitchFamily="34" charset="0"/>
                <a:cs typeface="Arial" pitchFamily="34" charset="0"/>
              </a:rPr>
              <a:t/>
            </a:r>
          </a:p>
          <a:p>
            <a:r>
              <a:rPr lang="en-US" b="1" dirty="0" bmk="849">
                <a:latin typeface="Arial" pitchFamily="34" charset="0"/>
                <a:cs typeface="Arial" pitchFamily="34" charset="0"/>
              </a:rPr>
              <a:t>Pairs:</a:t>
            </a:r>
            <a:r>
              <a:rPr lang="en-US" b="1" dirty="0" bmk="19">
                <a:latin typeface="Arial" pitchFamily="34" charset="0"/>
                <a:cs typeface="Arial" pitchFamily="34" charset="0"/>
              </a:rPr>
              <a:t/>
            </a:r>
            <a:r>
              <a:rPr lang="en-US" dirty="0" bmk="1030">
                <a:latin typeface="Arial" pitchFamily="34" charset="0"/>
                <a:cs typeface="Arial" pitchFamily="34" charset="0"/>
              </a:rPr>
              <a:t> {</a:t>
            </a:r>
            <a:r>
              <a:rPr lang="en-US" dirty="0" bmk="1295">
                <a:latin typeface="Arial" pitchFamily="34" charset="0"/>
                <a:cs typeface="Arial" pitchFamily="34" charset="0"/>
              </a:rPr>
              <a:t>1,2} </a:t>
            </a:r>
            <a:r>
              <a:rPr lang="en-US" dirty="0" bmk="1272">
                <a:latin typeface="Arial" pitchFamily="34" charset="0"/>
                <a:cs typeface="Arial" pitchFamily="34" charset="0"/>
              </a:rPr>
              <a:t>{1,</a:t>
            </a:r>
            <a:r>
              <a:rPr lang="en-US" dirty="0" bmk="1579">
                <a:latin typeface="Arial" pitchFamily="34" charset="0"/>
                <a:cs typeface="Arial" pitchFamily="34" charset="0"/>
              </a:rPr>
              <a:t>3</a:t>
            </a:r>
            <a:r>
              <a:rPr lang="en-US" dirty="0" bmk="34">
                <a:latin typeface="Arial" pitchFamily="34" charset="0"/>
                <a:cs typeface="Arial" pitchFamily="34" charset="0"/>
              </a:rPr>
              <a:t>} </a:t>
            </a:r>
            <a:r>
              <a:rPr lang="en-US" dirty="0" bmk="1232">
                <a:latin typeface="Arial" pitchFamily="34" charset="0"/>
                <a:cs typeface="Arial" pitchFamily="34" charset="0"/>
              </a:rPr>
              <a:t>{2,</a:t>
            </a:r>
            <a:r>
              <a:rPr lang="en-US" dirty="0" bmk="705">
                <a:latin typeface="Arial" pitchFamily="34" charset="0"/>
                <a:cs typeface="Arial" pitchFamily="34" charset="0"/>
              </a:rPr>
              <a:t>3}</a:t>
            </a:r>
            <a:r>
              <a:rPr lang="en-US" dirty="0" bmk="1673">
                <a:latin typeface="Arial" pitchFamily="34" charset="0"/>
                <a:cs typeface="Arial" pitchFamily="34" charset="0"/>
              </a:rPr>
              <a:t/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43172" y="42026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bmk="1202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Bucket</a:t>
            </a:r>
            <a:r>
              <a:rPr lang="en-US" dirty="0" bmk="104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 </a:t>
            </a:r>
            <a:r>
              <a:rPr lang="en-US" dirty="0" bmk="68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dirty="0" bmk="122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…B</a:t>
            </a:r>
            <a:r>
              <a:rPr lang="en-US" dirty="0" bmk="140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/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477000" y="4539218"/>
            <a:ext cx="1980029" cy="947182"/>
            <a:chOff x="6477000" y="4539218"/>
            <a:chExt cx="1980029" cy="947182"/>
          </a:xfrm>
        </p:grpSpPr>
        <p:cxnSp>
          <p:nvCxnSpPr>
            <p:cNvPr id="34" name="Straight Arrow Connector 33"/>
            <p:cNvCxnSpPr/>
            <p:nvPr/>
          </p:nvCxnSpPr>
          <p:spPr>
            <a:xfrm flipH="1" flipV="1">
              <a:off x="6629400" y="4819650"/>
              <a:ext cx="736600" cy="66675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6705600" y="4819650"/>
              <a:ext cx="1600200" cy="608915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7924800" y="4819650"/>
              <a:ext cx="381000" cy="66675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477000" y="4539218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itchFamily="34" charset="0"/>
                  <a:cs typeface="Arial" pitchFamily="34" charset="0"/>
                </a:rPr>
                <a:t>2                        1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558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1324"/>
              <a:t>R</a:t>
            </a:r>
            <a:r>
              <a:rPr lang="en-US" dirty="0" bmk="625"/>
              <a:t>e</a:t>
            </a:r>
            <a:r>
              <a:rPr lang="en-US" dirty="0" bmk="534"/>
              <a:t>l</a:t>
            </a:r>
            <a:r>
              <a:rPr lang="en-US" dirty="0" bmk="523"/>
              <a:t>ati</a:t>
            </a:r>
            <a:r>
              <a:rPr lang="en-US" dirty="0" bmk="1444"/>
              <a:t>o</a:t>
            </a:r>
            <a:r>
              <a:rPr lang="en-US" dirty="0" bmk="114"/>
              <a:t>n</a:t>
            </a:r>
            <a:r>
              <a:rPr lang="en-US" dirty="0" bmk="1525"/>
              <a:t> to P</a:t>
            </a:r>
            <a:r>
              <a:rPr lang="en-US" dirty="0" bmk="127"/>
              <a:t>r</a:t>
            </a:r>
            <a:r>
              <a:rPr lang="en-US" dirty="0" bmk="1380"/>
              <a:t>ev</a:t>
            </a:r>
            <a:r>
              <a:rPr lang="en-US" dirty="0" bmk="1033"/>
              <a:t>io</a:t>
            </a:r>
            <a:r>
              <a:rPr lang="en-US" dirty="0" bmk="427"/>
              <a:t>us </a:t>
            </a:r>
            <a:r>
              <a:rPr lang="en-US" dirty="0" bmk="1017"/>
              <a:t>Le</a:t>
            </a:r>
            <a:r>
              <a:rPr lang="en-US" dirty="0" bmk="1378"/>
              <a:t>c</a:t>
            </a:r>
            <a:r>
              <a:rPr lang="en-US" dirty="0" bmk="0"/>
              <a:t>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 bmk="895">
                <a:solidFill>
                  <a:srgbClr val="D60093"/>
                </a:solidFill>
              </a:rPr>
              <a:t>Last </a:t>
            </a:r>
            <a:r>
              <a:rPr lang="en-US" b="1" dirty="0" bmk="1220">
                <a:solidFill>
                  <a:srgbClr val="D60093"/>
                </a:solidFill>
              </a:rPr>
              <a:t>ti</a:t>
            </a:r>
            <a:r>
              <a:rPr lang="en-US" b="1" dirty="0" bmk="1077">
                <a:solidFill>
                  <a:srgbClr val="D60093"/>
                </a:solidFill>
              </a:rPr>
              <a:t>m</a:t>
            </a:r>
            <a:r>
              <a:rPr lang="en-US" b="1" dirty="0" bmk="1886">
                <a:solidFill>
                  <a:srgbClr val="D60093"/>
                </a:solidFill>
              </a:rPr>
              <a:t>e</a:t>
            </a:r>
            <a:r>
              <a:rPr lang="en-US" b="1" dirty="0" bmk="5">
                <a:solidFill>
                  <a:srgbClr val="D60093"/>
                </a:solidFill>
              </a:rPr>
              <a:t>:</a:t>
            </a:r>
            <a:r>
              <a:rPr lang="en-US" b="1" dirty="0" bmk="917">
                <a:solidFill>
                  <a:srgbClr val="D60093"/>
                </a:solidFill>
              </a:rPr>
              <a:t/>
            </a:r>
            <a:r>
              <a:rPr lang="en-US" dirty="0" bmk="902">
                <a:solidFill>
                  <a:srgbClr val="D60093"/>
                </a:solidFill>
              </a:rPr>
              <a:t> </a:t>
            </a:r>
            <a:r>
              <a:rPr lang="en-US" dirty="0" bmk="1564">
                <a:solidFill>
                  <a:srgbClr val="D60093"/>
                </a:solidFill>
              </a:rPr>
              <a:t>Fi</a:t>
            </a:r>
            <a:r>
              <a:rPr lang="en-US" dirty="0" bmk="1206">
                <a:solidFill>
                  <a:srgbClr val="D60093"/>
                </a:solidFill>
              </a:rPr>
              <a:t>n</a:t>
            </a:r>
            <a:r>
              <a:rPr lang="en-US" dirty="0" bmk="1314">
                <a:solidFill>
                  <a:srgbClr val="D60093"/>
                </a:solidFill>
              </a:rPr>
              <a:t>di</a:t>
            </a:r>
            <a:r>
              <a:rPr lang="en-US" dirty="0" bmk="1570">
                <a:solidFill>
                  <a:srgbClr val="D60093"/>
                </a:solidFill>
              </a:rPr>
              <a:t>n</a:t>
            </a:r>
            <a:r>
              <a:rPr lang="en-US" dirty="0" bmk="1267">
                <a:solidFill>
                  <a:srgbClr val="D60093"/>
                </a:solidFill>
              </a:rPr>
              <a:t>g fr</a:t>
            </a:r>
            <a:r>
              <a:rPr lang="en-US" dirty="0" bmk="1191">
                <a:solidFill>
                  <a:srgbClr val="D60093"/>
                </a:solidFill>
              </a:rPr>
              <a:t>equ</a:t>
            </a:r>
            <a:r>
              <a:rPr lang="en-US" dirty="0" bmk="1794">
                <a:solidFill>
                  <a:srgbClr val="D60093"/>
                </a:solidFill>
              </a:rPr>
              <a:t>en</a:t>
            </a:r>
            <a:r>
              <a:rPr lang="en-US" dirty="0" bmk="66">
                <a:solidFill>
                  <a:srgbClr val="D60093"/>
                </a:solidFill>
              </a:rPr>
              <a:t>t p</a:t>
            </a:r>
            <a:r>
              <a:rPr lang="en-US" dirty="0" bmk="0">
                <a:solidFill>
                  <a:srgbClr val="D60093"/>
                </a:solidFill>
              </a:rPr>
              <a:t>airs</a:t>
            </a:r>
          </a:p>
          <a:p>
            <a:r>
              <a:rPr lang="en-US" b="1" dirty="0" bmk="407">
                <a:solidFill>
                  <a:srgbClr val="0000FF"/>
                </a:solidFill>
              </a:rPr>
              <a:t>Furth</a:t>
            </a:r>
            <a:r>
              <a:rPr lang="en-US" b="1" dirty="0" bmk="548">
                <a:solidFill>
                  <a:srgbClr val="0000FF"/>
                </a:solidFill>
              </a:rPr>
              <a:t>e</a:t>
            </a:r>
            <a:r>
              <a:rPr lang="en-US" b="1" dirty="0" bmk="367">
                <a:solidFill>
                  <a:srgbClr val="0000FF"/>
                </a:solidFill>
              </a:rPr>
              <a:t>r i</a:t>
            </a:r>
            <a:r>
              <a:rPr lang="en-US" b="1" dirty="0" bmk="798">
                <a:solidFill>
                  <a:srgbClr val="0000FF"/>
                </a:solidFill>
              </a:rPr>
              <a:t>m</a:t>
            </a:r>
            <a:r>
              <a:rPr lang="en-US" b="1" dirty="0" bmk="263">
                <a:solidFill>
                  <a:srgbClr val="0000FF"/>
                </a:solidFill>
              </a:rPr>
              <a:t>pr</a:t>
            </a:r>
            <a:r>
              <a:rPr lang="en-US" b="1" dirty="0" bmk="178">
                <a:solidFill>
                  <a:srgbClr val="0000FF"/>
                </a:solidFill>
              </a:rPr>
              <a:t>o</a:t>
            </a:r>
            <a:r>
              <a:rPr lang="en-US" b="1" dirty="0" bmk="884">
                <a:solidFill>
                  <a:srgbClr val="0000FF"/>
                </a:solidFill>
              </a:rPr>
              <a:t>v</a:t>
            </a:r>
            <a:r>
              <a:rPr lang="en-US" b="1" dirty="0" bmk="1699">
                <a:solidFill>
                  <a:srgbClr val="0000FF"/>
                </a:solidFill>
              </a:rPr>
              <a:t>eme</a:t>
            </a:r>
            <a:r>
              <a:rPr lang="en-US" b="1" dirty="0" bmk="915">
                <a:solidFill>
                  <a:srgbClr val="0000FF"/>
                </a:solidFill>
              </a:rPr>
              <a:t>nt</a:t>
            </a:r>
            <a:r>
              <a:rPr lang="en-US" b="1" dirty="0" bmk="449">
                <a:solidFill>
                  <a:srgbClr val="0000FF"/>
                </a:solidFill>
              </a:rPr>
              <a:t>:</a:t>
            </a:r>
            <a:r>
              <a:rPr lang="en-US" b="1" dirty="0" bmk="977">
                <a:solidFill>
                  <a:srgbClr val="0000FF"/>
                </a:solidFill>
              </a:rPr>
              <a:t> P</a:t>
            </a:r>
            <a:r>
              <a:rPr lang="en-US" b="1" dirty="0" bmk="433">
                <a:solidFill>
                  <a:srgbClr val="0000FF"/>
                </a:solidFill>
              </a:rPr>
              <a:t>CY</a:t>
            </a:r>
            <a:r>
              <a:rPr lang="en-US" b="1" dirty="0" bmk="1194">
                <a:solidFill>
                  <a:srgbClr val="0000FF"/>
                </a:solidFill>
              </a:rPr>
              <a:t/>
            </a:r>
          </a:p>
          <a:p>
            <a:pPr lvl="1"/>
            <a:r>
              <a:rPr lang="en-US" b="1" dirty="0" bmk="353"/>
              <a:t>P</a:t>
            </a:r>
            <a:r>
              <a:rPr lang="en-US" b="1" dirty="0" bmk="136"/>
              <a:t>ass </a:t>
            </a:r>
            <a:r>
              <a:rPr lang="en-US" b="1" dirty="0" bmk="0"/>
              <a:t>1:</a:t>
            </a:r>
          </a:p>
          <a:p>
            <a:pPr lvl="2"/>
            <a:r>
              <a:rPr lang="en-US" dirty="0" bmk="44"/>
              <a:t>Cou</a:t>
            </a:r>
            <a:r>
              <a:rPr lang="en-US" dirty="0" bmk="1616"/>
              <a:t>n</a:t>
            </a:r>
            <a:r>
              <a:rPr lang="en-US" dirty="0" bmk="115"/>
              <a:t>t </a:t>
            </a:r>
            <a:r>
              <a:rPr lang="en-US" dirty="0" bmk="1133"/>
              <a:t>ex</a:t>
            </a:r>
            <a:r>
              <a:rPr lang="en-US" dirty="0" bmk="312"/>
              <a:t>a</a:t>
            </a:r>
            <a:r>
              <a:rPr lang="en-US" dirty="0" bmk="800"/>
              <a:t>ct</a:t>
            </a:r>
            <a:r>
              <a:rPr lang="en-US" dirty="0" bmk="62"/>
              <a:t> f</a:t>
            </a:r>
            <a:r>
              <a:rPr lang="en-US" dirty="0" bmk="1718"/>
              <a:t>re</a:t>
            </a:r>
            <a:r>
              <a:rPr lang="en-US" dirty="0" bmk="1353"/>
              <a:t>qu</a:t>
            </a:r>
            <a:r>
              <a:rPr lang="en-US" dirty="0" bmk="1785"/>
              <a:t>en</a:t>
            </a:r>
            <a:r>
              <a:rPr lang="en-US" dirty="0" bmk="991"/>
              <a:t>c</a:t>
            </a:r>
            <a:r>
              <a:rPr lang="en-US" dirty="0" bmk="559"/>
              <a:t>y </a:t>
            </a:r>
            <a:r>
              <a:rPr lang="en-US" dirty="0" bmk="1478"/>
              <a:t>of </a:t>
            </a:r>
            <a:r>
              <a:rPr lang="en-US" dirty="0" bmk="1147"/>
              <a:t>ea</a:t>
            </a:r>
            <a:r>
              <a:rPr lang="en-US" dirty="0" bmk="1591"/>
              <a:t>ch</a:t>
            </a:r>
            <a:r>
              <a:rPr lang="en-US" dirty="0" bmk="1324"/>
              <a:t> i</a:t>
            </a:r>
            <a:r>
              <a:rPr lang="en-US" dirty="0" bmk="950"/>
              <a:t>te</a:t>
            </a:r>
            <a:r>
              <a:rPr lang="en-US" dirty="0" bmk="1501"/>
              <a:t>m:</a:t>
            </a:r>
            <a:r>
              <a:rPr lang="en-US" dirty="0" bmk="1827"/>
              <a:t/>
            </a:r>
          </a:p>
          <a:p>
            <a:pPr lvl="2"/>
            <a:r>
              <a:rPr lang="en-US" dirty="0" bmk="375"/>
              <a:t>Take</a:t>
            </a:r>
            <a:r>
              <a:rPr lang="en-US" dirty="0" bmk="673"/>
              <a:t> </a:t>
            </a:r>
            <a:r>
              <a:rPr lang="en-US" dirty="0" bmk="1552"/>
              <a:t>pai</a:t>
            </a:r>
            <a:r>
              <a:rPr lang="en-US" dirty="0" bmk="736"/>
              <a:t>r</a:t>
            </a:r>
            <a:r>
              <a:rPr lang="en-US" dirty="0" bmk="1373"/>
              <a:t>s</a:t>
            </a:r>
            <a:r>
              <a:rPr lang="en-US" dirty="0" bmk="1559"/>
              <a:t> </a:t>
            </a:r>
            <a:r>
              <a:rPr lang="en-US" dirty="0" bmk="369"/>
              <a:t>of it</a:t>
            </a:r>
            <a:r>
              <a:rPr lang="en-US" dirty="0" bmk="865"/>
              <a:t>ems </a:t>
            </a:r>
            <a:r>
              <a:rPr lang="en-US" dirty="0" bmk="0"/>
              <a:t>{</a:t>
            </a:r>
            <a:r>
              <a:rPr lang="en-US" dirty="0" err="1" bmk="53"/>
              <a:t>i,</a:t>
            </a:r>
            <a:r>
              <a:rPr lang="en-US" dirty="0" err="1" bmk="0"/>
              <a:t>j</a:t>
            </a:r>
            <a:r>
              <a:rPr lang="en-US" dirty="0" bmk="1802"/>
              <a:t>},</a:t>
            </a:r>
            <a:r>
              <a:rPr lang="en-US" dirty="0" bmk="911"/>
              <a:t> </a:t>
            </a:r>
            <a:r>
              <a:rPr lang="en-US" dirty="0" bmk="390"/>
              <a:t>h</a:t>
            </a:r>
            <a:r>
              <a:rPr lang="en-US" dirty="0" bmk="1874"/>
              <a:t>ash</a:t>
            </a:r>
            <a:r>
              <a:rPr lang="en-US" dirty="0" bmk="1118"/>
              <a:t> th</a:t>
            </a:r>
            <a:r>
              <a:rPr lang="en-US" dirty="0" bmk="73"/>
              <a:t>em int</a:t>
            </a:r>
            <a:r>
              <a:rPr lang="en-US" dirty="0" bmk="464"/>
              <a:t>o </a:t>
            </a:r>
            <a:r>
              <a:rPr lang="en-US" dirty="0" bmk="554"/>
              <a:t/>
            </a:r>
            <a:r>
              <a:rPr lang="en-US" i="1" dirty="0" bmk="0"/>
              <a:t>B</a:t>
            </a:r>
            <a:r>
              <a:rPr lang="en-US" dirty="0" bmk="1083"/>
              <a:t> buc</a:t>
            </a:r>
            <a:r>
              <a:rPr lang="en-US" dirty="0" bmk="1262"/>
              <a:t>ke</a:t>
            </a:r>
            <a:r>
              <a:rPr lang="en-US" dirty="0" bmk="800"/>
              <a:t>ts</a:t>
            </a:r>
            <a:r>
              <a:rPr lang="en-US" dirty="0" bmk="256"/>
              <a:t> a</a:t>
            </a:r>
            <a:r>
              <a:rPr lang="en-US" dirty="0" bmk="1455"/>
              <a:t>nd c</a:t>
            </a:r>
            <a:r>
              <a:rPr lang="en-US" dirty="0" bmk="1224"/>
              <a:t>ou</a:t>
            </a:r>
            <a:r>
              <a:rPr lang="en-US" dirty="0" bmk="501"/>
              <a:t>n</a:t>
            </a:r>
            <a:r>
              <a:rPr lang="en-US" dirty="0" bmk="192"/>
              <a:t>t </a:t>
            </a:r>
            <a:r>
              <a:rPr lang="en-US" dirty="0" bmk="203"/>
              <a:t>o</a:t>
            </a:r>
            <a:r>
              <a:rPr lang="en-US" dirty="0" bmk="725"/>
              <a:t>f </a:t>
            </a:r>
            <a:r>
              <a:rPr lang="en-US" dirty="0" bmk="1387"/>
              <a:t>th</a:t>
            </a:r>
            <a:r>
              <a:rPr lang="en-US" dirty="0" bmk="794"/>
              <a:t>e</a:t>
            </a:r>
            <a:r>
              <a:rPr lang="en-US" dirty="0" bmk="336"/>
              <a:t> </a:t>
            </a:r>
            <a:r>
              <a:rPr lang="en-US" dirty="0" bmk="566"/>
              <a:t>num</a:t>
            </a:r>
            <a:r>
              <a:rPr lang="en-US" dirty="0" bmk="1470"/>
              <a:t>ber</a:t>
            </a:r>
            <a:r>
              <a:rPr lang="en-US" dirty="0" bmk="200"/>
              <a:t> o</a:t>
            </a:r>
            <a:r>
              <a:rPr lang="en-US" dirty="0" bmk="314"/>
              <a:t>f p</a:t>
            </a:r>
            <a:r>
              <a:rPr lang="en-US" dirty="0" bmk="1671"/>
              <a:t>air</a:t>
            </a:r>
            <a:r>
              <a:rPr lang="en-US" dirty="0" bmk="275"/>
              <a:t>s</a:t>
            </a:r>
            <a:r>
              <a:rPr lang="en-US" dirty="0" bmk="192"/>
              <a:t> tha</a:t>
            </a:r>
            <a:r>
              <a:rPr lang="en-US" dirty="0" bmk="923"/>
              <a:t>t ha</a:t>
            </a:r>
            <a:r>
              <a:rPr lang="en-US" dirty="0" bmk="668"/>
              <a:t>s</a:t>
            </a:r>
            <a:r>
              <a:rPr lang="en-US" dirty="0" bmk="564"/>
              <a:t>he</a:t>
            </a:r>
            <a:r>
              <a:rPr lang="en-US" dirty="0" bmk="646"/>
              <a:t>d to</a:t>
            </a:r>
            <a:r>
              <a:rPr lang="en-US" dirty="0" bmk="7"/>
              <a:t> eac</a:t>
            </a:r>
            <a:r>
              <a:rPr lang="en-US" dirty="0" bmk="696"/>
              <a:t>h</a:t>
            </a:r>
            <a:r>
              <a:rPr lang="en-US" dirty="0" bmk="1081"/>
              <a:t> buc</a:t>
            </a:r>
            <a:r>
              <a:rPr lang="en-US" dirty="0" bmk="398"/>
              <a:t>k</a:t>
            </a:r>
            <a:r>
              <a:rPr lang="en-US" dirty="0" bmk="0"/>
              <a:t>et:</a:t>
            </a:r>
          </a:p>
          <a:p>
            <a:pPr lvl="1"/>
            <a:r>
              <a:rPr lang="en-US" b="1" dirty="0" bmk="1489"/>
              <a:t>Pass 2</a:t>
            </a:r>
            <a:r>
              <a:rPr lang="en-US" b="1" dirty="0" bmk="1471"/>
              <a:t>:</a:t>
            </a:r>
            <a:r>
              <a:rPr lang="en-US" b="1" dirty="0" bmk="1223"/>
              <a:t/>
            </a:r>
          </a:p>
          <a:p>
            <a:pPr lvl="2"/>
            <a:r>
              <a:rPr lang="en-US" dirty="0" bmk="1598"/>
              <a:t>Fo</a:t>
            </a:r>
            <a:r>
              <a:rPr lang="en-US" dirty="0" bmk="609"/>
              <a:t>r</a:t>
            </a:r>
            <a:r>
              <a:rPr lang="en-US" dirty="0" bmk="1892"/>
              <a:t> </a:t>
            </a:r>
            <a:r>
              <a:rPr lang="en-US" dirty="0" bmk="1054"/>
              <a:t>a p</a:t>
            </a:r>
            <a:r>
              <a:rPr lang="en-US" dirty="0" bmk="1243"/>
              <a:t>ai</a:t>
            </a:r>
            <a:r>
              <a:rPr lang="en-US" dirty="0" bmk="0"/>
              <a:t>r {</a:t>
            </a:r>
            <a:r>
              <a:rPr lang="en-US" dirty="0" err="1" bmk="0"/>
              <a:t>i,j</a:t>
            </a:r>
            <a:r>
              <a:rPr lang="en-US" dirty="0" bmk="143"/>
              <a:t>} to be</a:t>
            </a:r>
            <a:r>
              <a:rPr lang="en-US" dirty="0" bmk="1125"/>
              <a:t> </a:t>
            </a:r>
            <a:r>
              <a:rPr lang="en-US" dirty="0" bmk="0"/>
              <a:t>a </a:t>
            </a:r>
            <a:r>
              <a:rPr lang="en-US" b="1" dirty="0" bmk="1034">
                <a:solidFill>
                  <a:srgbClr val="FF0066"/>
                </a:solidFill>
              </a:rPr>
              <a:t>can</a:t>
            </a:r>
            <a:r>
              <a:rPr lang="en-US" b="1" dirty="0" bmk="747">
                <a:solidFill>
                  <a:srgbClr val="FF0066"/>
                </a:solidFill>
              </a:rPr>
              <a:t>d</a:t>
            </a:r>
            <a:r>
              <a:rPr lang="en-US" b="1" dirty="0" bmk="1854">
                <a:solidFill>
                  <a:srgbClr val="FF0066"/>
                </a:solidFill>
              </a:rPr>
              <a:t>id</a:t>
            </a:r>
            <a:r>
              <a:rPr lang="en-US" b="1" dirty="0" bmk="820">
                <a:solidFill>
                  <a:srgbClr val="FF0066"/>
                </a:solidFill>
              </a:rPr>
              <a:t>a</a:t>
            </a:r>
            <a:r>
              <a:rPr lang="en-US" b="1" dirty="0" bmk="672">
                <a:solidFill>
                  <a:srgbClr val="FF0066"/>
                </a:solidFill>
              </a:rPr>
              <a:t>t</a:t>
            </a:r>
            <a:r>
              <a:rPr lang="en-US" b="1" dirty="0" bmk="686">
                <a:solidFill>
                  <a:srgbClr val="FF0066"/>
                </a:solidFill>
              </a:rPr>
              <a:t>e</a:t>
            </a:r>
            <a:r>
              <a:rPr lang="en-US" b="1" dirty="0" bmk="0">
                <a:solidFill>
                  <a:srgbClr val="FF0066"/>
                </a:solidFill>
              </a:rPr>
              <a:t> for </a:t>
            </a:r>
            <a:br>
              <a:rPr lang="en-US" b="1" dirty="0">
                <a:solidFill>
                  <a:srgbClr val="FF0066"/>
                </a:solidFill>
              </a:rPr>
            </a:br>
            <a:r>
              <a:rPr lang="en-US" b="1" dirty="0" bmk="1249">
                <a:solidFill>
                  <a:srgbClr val="FF0066"/>
                </a:solidFill>
              </a:rPr>
              <a:t>a freq</a:t>
            </a:r>
            <a:r>
              <a:rPr lang="en-US" b="1" dirty="0" bmk="1109">
                <a:solidFill>
                  <a:srgbClr val="FF0066"/>
                </a:solidFill>
              </a:rPr>
              <a:t>u</a:t>
            </a:r>
            <a:r>
              <a:rPr lang="en-US" b="1" dirty="0" bmk="1449">
                <a:solidFill>
                  <a:srgbClr val="FF0066"/>
                </a:solidFill>
              </a:rPr>
              <a:t>ent</a:t>
            </a:r>
            <a:r>
              <a:rPr lang="en-US" b="1" dirty="0" bmk="51">
                <a:solidFill>
                  <a:srgbClr val="FF0066"/>
                </a:solidFill>
              </a:rPr>
              <a:t> </a:t>
            </a:r>
            <a:r>
              <a:rPr lang="en-US" b="1" dirty="0" bmk="223">
                <a:solidFill>
                  <a:srgbClr val="FF0066"/>
                </a:solidFill>
              </a:rPr>
              <a:t>pa</a:t>
            </a:r>
            <a:r>
              <a:rPr lang="en-US" b="1" dirty="0" bmk="1746">
                <a:solidFill>
                  <a:srgbClr val="FF0066"/>
                </a:solidFill>
              </a:rPr>
              <a:t>i</a:t>
            </a:r>
            <a:r>
              <a:rPr lang="en-US" b="1" dirty="0" bmk="0">
                <a:solidFill>
                  <a:srgbClr val="FF0066"/>
                </a:solidFill>
              </a:rPr>
              <a:t>r</a:t>
            </a:r>
            <a:r>
              <a:rPr lang="en-US" dirty="0" bmk="0">
                <a:solidFill>
                  <a:srgbClr val="FF0066"/>
                </a:solidFill>
              </a:rPr>
              <a:t>, </a:t>
            </a:r>
            <a:r>
              <a:rPr lang="en-US" dirty="0" bmk="1347"/>
              <a:t>its </a:t>
            </a:r>
            <a:r>
              <a:rPr lang="en-US" dirty="0" bmk="277"/>
              <a:t>s</a:t>
            </a:r>
            <a:r>
              <a:rPr lang="en-US" dirty="0" bmk="586"/>
              <a:t>in</a:t>
            </a:r>
            <a:r>
              <a:rPr lang="en-US" dirty="0" bmk="1034"/>
              <a:t>gle</a:t>
            </a:r>
            <a:r>
              <a:rPr lang="en-US" dirty="0" bmk="1119"/>
              <a:t>t</a:t>
            </a:r>
            <a:r>
              <a:rPr lang="en-US" dirty="0" bmk="1719"/>
              <a:t>ons </a:t>
            </a:r>
            <a:r>
              <a:rPr lang="en-US" dirty="0" bmk="293"/>
              <a:t>{</a:t>
            </a:r>
            <a:r>
              <a:rPr lang="en-US" dirty="0" bmk="961"/>
              <a:t/>
            </a:r>
            <a:r>
              <a:rPr lang="en-US" dirty="0" err="1" bmk="367"/>
              <a:t>i</a:t>
            </a:r>
            <a:r>
              <a:rPr lang="en-US" dirty="0" err="1" bmk="1725"/>
              <a:t/>
            </a:r>
            <a:r>
              <a:rPr lang="en-US" dirty="0" bmk="85"/>
              <a:t>},</a:t>
            </a:r>
            <a:r>
              <a:rPr lang="en-US" dirty="0" bmk="877"/>
              <a:t> </a:t>
            </a:r>
            <a:r>
              <a:rPr lang="en-US" dirty="0" bmk="548"/>
              <a:t>{</a:t>
            </a:r>
            <a:r>
              <a:rPr lang="en-US" dirty="0" bmk="857"/>
              <a:t>j} </a:t>
            </a:r>
            <a:r>
              <a:rPr lang="en-US" dirty="0" bmk="1183"/>
              <a:t/>
            </a:r>
            <a:br>
              <a:rPr lang="en-US" dirty="0"/>
            </a:br>
            <a:r>
              <a:rPr lang="en-US" dirty="0" bmk="755"/>
              <a:t>h</a:t>
            </a:r>
            <a:r>
              <a:rPr lang="en-US" dirty="0" bmk="132"/>
              <a:t>av</a:t>
            </a:r>
            <a:r>
              <a:rPr lang="en-US" dirty="0" bmk="1147"/>
              <a:t>e</a:t>
            </a:r>
            <a:r>
              <a:rPr lang="en-US" dirty="0" bmk="1011"/>
              <a:t> </a:t>
            </a:r>
            <a:r>
              <a:rPr lang="en-US" dirty="0" bmk="451"/>
              <a:t>to</a:t>
            </a:r>
            <a:r>
              <a:rPr lang="en-US" dirty="0" bmk="1524"/>
              <a:t> be</a:t>
            </a:r>
            <a:r>
              <a:rPr lang="en-US" dirty="0" bmk="87"/>
              <a:t> f</a:t>
            </a:r>
            <a:r>
              <a:rPr lang="en-US" dirty="0" bmk="459"/>
              <a:t>req</a:t>
            </a:r>
            <a:r>
              <a:rPr lang="en-US" dirty="0" bmk="1689"/>
              <a:t>u</a:t>
            </a:r>
            <a:r>
              <a:rPr lang="en-US" dirty="0" bmk="1261"/>
              <a:t>ent</a:t>
            </a:r>
            <a:r>
              <a:rPr lang="en-US" dirty="0" bmk="94"/>
              <a:t> a</a:t>
            </a:r>
            <a:r>
              <a:rPr lang="en-US" dirty="0" bmk="88"/>
              <a:t>nd</a:t>
            </a:r>
            <a:r>
              <a:rPr lang="en-US" dirty="0" bmk="636"/>
              <a:t> </a:t>
            </a:r>
            <a:r>
              <a:rPr lang="en-US" dirty="0" bmk="900"/>
              <a:t>th</a:t>
            </a:r>
            <a:r>
              <a:rPr lang="en-US" dirty="0" bmk="900"/>
              <a:t>e</a:t>
            </a:r>
            <a:r>
              <a:rPr lang="en-US" dirty="0" bmk="367"/>
              <a:t> </a:t>
            </a:r>
            <a:r>
              <a:rPr lang="en-US" dirty="0" bmk="617"/>
              <a:t>pai</a:t>
            </a:r>
            <a:r>
              <a:rPr lang="en-US" dirty="0" bmk="149"/>
              <a:t>r </a:t>
            </a:r>
            <a:r>
              <a:rPr lang="en-US" dirty="0" bmk="155"/>
              <a:t/>
            </a:r>
            <a:br>
              <a:rPr lang="en-US" dirty="0"/>
            </a:br>
            <a:r>
              <a:rPr lang="en-US" dirty="0" bmk="178"/>
              <a:t>h</a:t>
            </a:r>
            <a:r>
              <a:rPr lang="en-US" dirty="0" bmk="1380"/>
              <a:t>as </a:t>
            </a:r>
            <a:r>
              <a:rPr lang="en-US" dirty="0" bmk="34"/>
              <a:t>to</a:t>
            </a:r>
            <a:r>
              <a:rPr lang="en-US" dirty="0" bmk="804"/>
              <a:t> h</a:t>
            </a:r>
            <a:r>
              <a:rPr lang="en-US" dirty="0" bmk="563"/>
              <a:t>as</a:t>
            </a:r>
            <a:r>
              <a:rPr lang="en-US" dirty="0" bmk="74"/>
              <a:t>h</a:t>
            </a:r>
            <a:r>
              <a:rPr lang="en-US" dirty="0" bmk="507"/>
              <a:t> to</a:t>
            </a:r>
            <a:r>
              <a:rPr lang="en-US" dirty="0" bmk="397"/>
              <a:t> a</a:t>
            </a:r>
            <a:r>
              <a:rPr lang="en-US" dirty="0" bmk="662"/>
              <a:t> </a:t>
            </a:r>
            <a:r>
              <a:rPr lang="en-US" dirty="0" bmk="654"/>
              <a:t>fre</a:t>
            </a:r>
            <a:r>
              <a:rPr lang="en-US" dirty="0" bmk="732"/>
              <a:t>qu</a:t>
            </a:r>
            <a:r>
              <a:rPr lang="en-US" dirty="0" bmk="1797"/>
              <a:t>ent</a:t>
            </a:r>
            <a:r>
              <a:rPr lang="en-US" dirty="0" bmk="1434"/>
              <a:t> </a:t>
            </a:r>
            <a:r>
              <a:rPr lang="en-US" dirty="0" bmk="398"/>
              <a:t>bu</a:t>
            </a:r>
            <a:r>
              <a:rPr lang="en-US" dirty="0" bmk="1631"/>
              <a:t>ck</a:t>
            </a:r>
            <a:r>
              <a:rPr lang="en-US" dirty="0" bmk="1614"/>
              <a:t>e</a:t>
            </a:r>
            <a:r>
              <a:rPr lang="en-US" dirty="0" bmk="1426"/>
              <a:t>t</a:t>
            </a:r>
            <a:r>
              <a:rPr lang="en-US" dirty="0" bmk="0"/>
              <a:t>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472"/>
              <a:t>J.</a:t>
            </a:r>
            <a:r>
              <a:rPr lang="en-US" bmk="399"/>
              <a:t> </a:t>
            </a:r>
            <a:r>
              <a:rPr lang="en-US" bmk="165"/>
              <a:t>L</a:t>
            </a:r>
            <a:r>
              <a:rPr lang="en-US" bmk="1745"/>
              <a:t>es</a:t>
            </a:r>
            <a:r>
              <a:rPr lang="en-US" bmk="542"/>
              <a:t>kove</a:t>
            </a:r>
            <a:r>
              <a:rPr lang="en-US" bmk="1306"/>
              <a:t>c</a:t>
            </a:r>
            <a:r>
              <a:rPr lang="en-US" bmk="1858"/>
              <a:t>, A</a:t>
            </a:r>
            <a:r>
              <a:rPr lang="en-US" bmk="1195"/>
              <a:t>.</a:t>
            </a:r>
            <a:r>
              <a:rPr lang="en-US" bmk="378"/>
              <a:t> R</a:t>
            </a:r>
            <a:r>
              <a:rPr lang="en-US" bmk="1633"/>
              <a:t>a</a:t>
            </a:r>
            <a:r>
              <a:rPr lang="en-US" bmk="1561"/>
              <a:t>j</a:t>
            </a:r>
            <a:r>
              <a:rPr lang="en-US" bmk="371"/>
              <a:t>ara</a:t>
            </a:r>
            <a:r>
              <a:rPr lang="en-US" bmk="1226"/>
              <a:t>ma</a:t>
            </a:r>
            <a:r>
              <a:rPr lang="en-US" bmk="1159"/>
              <a:t>n</a:t>
            </a:r>
            <a:r>
              <a:rPr lang="en-US" bmk="1298"/>
              <a:t>, J</a:t>
            </a:r>
            <a:r>
              <a:rPr lang="en-US" bmk="1162"/>
              <a:t>. U</a:t>
            </a:r>
            <a:r>
              <a:rPr lang="en-US" bmk="101"/>
              <a:t>ll</a:t>
            </a:r>
            <a:r>
              <a:rPr lang="en-US" bmk="1361"/>
              <a:t>m</a:t>
            </a:r>
            <a:r>
              <a:rPr lang="en-US" bmk="1292"/>
              <a:t>an</a:t>
            </a:r>
            <a:r>
              <a:rPr lang="en-US" bmk="262"/>
              <a:t>: </a:t>
            </a:r>
            <a:r>
              <a:rPr lang="en-US" bmk="479"/>
              <a:t>M</a:t>
            </a:r>
            <a:r>
              <a:rPr lang="en-US" bmk="1072"/>
              <a:t>i</a:t>
            </a:r>
            <a:r>
              <a:rPr lang="en-US" bmk="184"/>
              <a:t>ni</a:t>
            </a:r>
            <a:r>
              <a:rPr lang="en-US" bmk="1582"/>
              <a:t>ng o</a:t>
            </a:r>
            <a:r>
              <a:rPr lang="en-US" bmk="335"/>
              <a:t>f</a:t>
            </a:r>
            <a:r>
              <a:rPr lang="en-US" bmk="1557"/>
              <a:t> M</a:t>
            </a:r>
            <a:r>
              <a:rPr lang="en-US" bmk="415"/>
              <a:t>ass</a:t>
            </a:r>
            <a:r>
              <a:rPr lang="en-US" bmk="585"/>
              <a:t>iv</a:t>
            </a:r>
            <a:r>
              <a:rPr lang="en-US" bmk="147"/>
              <a:t>e D</a:t>
            </a:r>
            <a:r>
              <a:rPr lang="en-US" bmk="937"/>
              <a:t>a</a:t>
            </a:r>
            <a:r>
              <a:rPr lang="en-US" bmk="1376"/>
              <a:t>t</a:t>
            </a:r>
            <a:r>
              <a:rPr lang="en-US" bmk="282"/>
              <a:t>ase</a:t>
            </a:r>
            <a:r>
              <a:rPr lang="en-US" bmk="1076"/>
              <a:t>ts</a:t>
            </a:r>
            <a:r>
              <a:rPr lang="en-US" bmk="1254"/>
              <a:t>, http:</a:t>
            </a:r>
            <a:r>
              <a:rPr lang="en-US" bmk="1436"/>
              <a:t>/</a:t>
            </a:r>
            <a:r>
              <a:rPr lang="en-US" bmk="667"/>
              <a:t>/w</a:t>
            </a:r>
            <a:r>
              <a:rPr lang="en-US" bmk="1746"/>
              <a:t>ww</a:t>
            </a:r>
            <a:r>
              <a:rPr lang="en-US" bmk="154"/>
              <a:t>.m</a:t>
            </a:r>
            <a:r>
              <a:rPr lang="en-US" bmk="284"/>
              <a:t>m</a:t>
            </a:r>
            <a:r>
              <a:rPr lang="en-US" bmk="1891"/>
              <a:t>ds</a:t>
            </a:r>
            <a:r>
              <a:rPr lang="en-US" bmk="248"/>
              <a:t>.or</a:t>
            </a:r>
            <a:r>
              <a:rPr lang="en-US" bmk="0"/>
              <a:t>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400800" y="2971800"/>
            <a:ext cx="2590800" cy="304800"/>
            <a:chOff x="3505200" y="3505200"/>
            <a:chExt cx="2590800" cy="3048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810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40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704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006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1308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461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791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3505200" y="3505200"/>
              <a:ext cx="2590800" cy="304800"/>
            </a:xfrm>
            <a:prstGeom prst="rect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77000" y="4572000"/>
            <a:ext cx="2590800" cy="304800"/>
            <a:chOff x="3505200" y="3505200"/>
            <a:chExt cx="2590800" cy="3048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810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40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704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8006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1308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461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791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3505200" y="3505200"/>
              <a:ext cx="2590800" cy="304800"/>
            </a:xfrm>
            <a:prstGeom prst="rect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966972" y="2590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bmk="140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</a:t>
            </a:r>
            <a:r>
              <a:rPr lang="en-US" dirty="0" bmk="21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em</a:t>
            </a:r>
            <a:r>
              <a:rPr lang="en-US" dirty="0" bmk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 1…N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1750" y="5105400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bmk="1464">
                <a:latin typeface="Arial" pitchFamily="34" charset="0"/>
                <a:cs typeface="Arial" pitchFamily="34" charset="0"/>
              </a:rPr>
              <a:t>Basket</a:t>
            </a:r>
            <a:r>
              <a:rPr lang="en-US" b="1" dirty="0" bmk="1286">
                <a:latin typeface="Arial" pitchFamily="34" charset="0"/>
                <a:cs typeface="Arial" pitchFamily="34" charset="0"/>
              </a:rPr>
              <a:t> 1:</a:t>
            </a:r>
            <a:r>
              <a:rPr lang="en-US" b="1" dirty="0" bmk="1224">
                <a:latin typeface="Arial" pitchFamily="34" charset="0"/>
                <a:cs typeface="Arial" pitchFamily="34" charset="0"/>
              </a:rPr>
              <a:t/>
            </a:r>
            <a:r>
              <a:rPr lang="en-US" dirty="0" bmk="1638">
                <a:latin typeface="Arial" pitchFamily="34" charset="0"/>
                <a:cs typeface="Arial" pitchFamily="34" charset="0"/>
              </a:rPr>
              <a:t> {1,2</a:t>
            </a:r>
            <a:r>
              <a:rPr lang="en-US" dirty="0" bmk="1884">
                <a:latin typeface="Arial" pitchFamily="34" charset="0"/>
                <a:cs typeface="Arial" pitchFamily="34" charset="0"/>
              </a:rPr>
              <a:t>,3}</a:t>
            </a:r>
            <a:r>
              <a:rPr lang="en-US" dirty="0" bmk="131">
                <a:latin typeface="Arial" pitchFamily="34" charset="0"/>
                <a:cs typeface="Arial" pitchFamily="34" charset="0"/>
              </a:rPr>
              <a:t/>
            </a:r>
          </a:p>
          <a:p>
            <a:r>
              <a:rPr lang="en-US" b="1" dirty="0" bmk="910">
                <a:latin typeface="Arial" pitchFamily="34" charset="0"/>
                <a:cs typeface="Arial" pitchFamily="34" charset="0"/>
              </a:rPr>
              <a:t>P</a:t>
            </a:r>
            <a:r>
              <a:rPr lang="en-US" b="1" dirty="0" bmk="167">
                <a:latin typeface="Arial" pitchFamily="34" charset="0"/>
                <a:cs typeface="Arial" pitchFamily="34" charset="0"/>
              </a:rPr>
              <a:t>airs</a:t>
            </a:r>
            <a:r>
              <a:rPr lang="en-US" b="1" dirty="0" bmk="1413">
                <a:latin typeface="Arial" pitchFamily="34" charset="0"/>
                <a:cs typeface="Arial" pitchFamily="34" charset="0"/>
              </a:rPr>
              <a:t>:</a:t>
            </a:r>
            <a:r>
              <a:rPr lang="en-US" b="1" dirty="0" bmk="382">
                <a:latin typeface="Arial" pitchFamily="34" charset="0"/>
                <a:cs typeface="Arial" pitchFamily="34" charset="0"/>
              </a:rPr>
              <a:t/>
            </a:r>
            <a:r>
              <a:rPr lang="en-US" dirty="0" bmk="1015">
                <a:latin typeface="Arial" pitchFamily="34" charset="0"/>
                <a:cs typeface="Arial" pitchFamily="34" charset="0"/>
              </a:rPr>
              <a:t> {1</a:t>
            </a:r>
            <a:r>
              <a:rPr lang="en-US" dirty="0" bmk="421">
                <a:latin typeface="Arial" pitchFamily="34" charset="0"/>
                <a:cs typeface="Arial" pitchFamily="34" charset="0"/>
              </a:rPr>
              <a:t>,</a:t>
            </a:r>
            <a:r>
              <a:rPr lang="en-US" dirty="0" bmk="1590">
                <a:latin typeface="Arial" pitchFamily="34" charset="0"/>
                <a:cs typeface="Arial" pitchFamily="34" charset="0"/>
              </a:rPr>
              <a:t>2} </a:t>
            </a:r>
            <a:r>
              <a:rPr lang="en-US" dirty="0" bmk="351">
                <a:latin typeface="Arial" pitchFamily="34" charset="0"/>
                <a:cs typeface="Arial" pitchFamily="34" charset="0"/>
              </a:rPr>
              <a:t>{</a:t>
            </a:r>
            <a:r>
              <a:rPr lang="en-US" dirty="0" bmk="629">
                <a:latin typeface="Arial" pitchFamily="34" charset="0"/>
                <a:cs typeface="Arial" pitchFamily="34" charset="0"/>
              </a:rPr>
              <a:t>1,3}</a:t>
            </a:r>
            <a:r>
              <a:rPr lang="en-US" dirty="0" bmk="1495">
                <a:latin typeface="Arial" pitchFamily="34" charset="0"/>
                <a:cs typeface="Arial" pitchFamily="34" charset="0"/>
              </a:rPr>
              <a:t> {2</a:t>
            </a:r>
            <a:r>
              <a:rPr lang="en-US" dirty="0" bmk="1030">
                <a:latin typeface="Arial" pitchFamily="34" charset="0"/>
                <a:cs typeface="Arial" pitchFamily="34" charset="0"/>
              </a:rPr>
              <a:t>,</a:t>
            </a:r>
            <a:r>
              <a:rPr lang="en-US" dirty="0" bmk="1402">
                <a:latin typeface="Arial" pitchFamily="34" charset="0"/>
                <a:cs typeface="Arial" pitchFamily="34" charset="0"/>
              </a:rPr>
              <a:t>3</a:t>
            </a:r>
            <a:r>
              <a:rPr lang="en-US" dirty="0" bmk="0">
                <a:latin typeface="Arial" pitchFamily="34" charset="0"/>
                <a:cs typeface="Arial" pitchFamily="34" charset="0"/>
              </a:rPr>
              <a:t>}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00800" y="5754469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bmk="907">
                <a:latin typeface="Arial" pitchFamily="34" charset="0"/>
                <a:cs typeface="Arial" pitchFamily="34" charset="0"/>
              </a:rPr>
              <a:t>Ba</a:t>
            </a:r>
            <a:r>
              <a:rPr lang="en-US" b="1" dirty="0" bmk="1422">
                <a:latin typeface="Arial" pitchFamily="34" charset="0"/>
                <a:cs typeface="Arial" pitchFamily="34" charset="0"/>
              </a:rPr>
              <a:t>sket</a:t>
            </a:r>
            <a:r>
              <a:rPr lang="en-US" b="1" dirty="0" bmk="1348">
                <a:latin typeface="Arial" pitchFamily="34" charset="0"/>
                <a:cs typeface="Arial" pitchFamily="34" charset="0"/>
              </a:rPr>
              <a:t> 2</a:t>
            </a:r>
            <a:r>
              <a:rPr lang="en-US" b="1" dirty="0" bmk="0">
                <a:latin typeface="Arial" pitchFamily="34" charset="0"/>
                <a:cs typeface="Arial" pitchFamily="34" charset="0"/>
              </a:rPr>
              <a:t>:</a:t>
            </a:r>
            <a:r>
              <a:rPr lang="en-US" dirty="0" bmk="1447">
                <a:latin typeface="Arial" pitchFamily="34" charset="0"/>
                <a:cs typeface="Arial" pitchFamily="34" charset="0"/>
              </a:rPr>
              <a:t> {</a:t>
            </a:r>
            <a:r>
              <a:rPr lang="en-US" dirty="0" bmk="1197">
                <a:latin typeface="Arial" pitchFamily="34" charset="0"/>
                <a:cs typeface="Arial" pitchFamily="34" charset="0"/>
              </a:rPr>
              <a:t>1,2,</a:t>
            </a:r>
            <a:r>
              <a:rPr lang="en-US" dirty="0" bmk="0">
                <a:latin typeface="Arial" pitchFamily="34" charset="0"/>
                <a:cs typeface="Arial" pitchFamily="34" charset="0"/>
              </a:rPr>
              <a:t>4}</a:t>
            </a:r>
          </a:p>
          <a:p>
            <a:r>
              <a:rPr lang="en-US" b="1" dirty="0" bmk="1021">
                <a:latin typeface="Arial" pitchFamily="34" charset="0"/>
                <a:cs typeface="Arial" pitchFamily="34" charset="0"/>
              </a:rPr>
              <a:t>Pai</a:t>
            </a:r>
            <a:r>
              <a:rPr lang="en-US" b="1" dirty="0" bmk="1755">
                <a:latin typeface="Arial" pitchFamily="34" charset="0"/>
                <a:cs typeface="Arial" pitchFamily="34" charset="0"/>
              </a:rPr>
              <a:t>r</a:t>
            </a:r>
            <a:r>
              <a:rPr lang="en-US" b="1" dirty="0" bmk="0">
                <a:latin typeface="Arial" pitchFamily="34" charset="0"/>
                <a:cs typeface="Arial" pitchFamily="34" charset="0"/>
              </a:rPr>
              <a:t>s:</a:t>
            </a:r>
            <a:r>
              <a:rPr lang="en-US" dirty="0" bmk="869">
                <a:latin typeface="Arial" pitchFamily="34" charset="0"/>
                <a:cs typeface="Arial" pitchFamily="34" charset="0"/>
              </a:rPr>
              <a:t> {1,2</a:t>
            </a:r>
            <a:r>
              <a:rPr lang="en-US" dirty="0" bmk="445">
                <a:latin typeface="Arial" pitchFamily="34" charset="0"/>
                <a:cs typeface="Arial" pitchFamily="34" charset="0"/>
              </a:rPr>
              <a:t>} </a:t>
            </a:r>
            <a:r>
              <a:rPr lang="en-US" dirty="0" bmk="1567">
                <a:latin typeface="Arial" pitchFamily="34" charset="0"/>
                <a:cs typeface="Arial" pitchFamily="34" charset="0"/>
              </a:rPr>
              <a:t>{</a:t>
            </a:r>
            <a:r>
              <a:rPr lang="en-US" dirty="0" bmk="1085">
                <a:latin typeface="Arial" pitchFamily="34" charset="0"/>
                <a:cs typeface="Arial" pitchFamily="34" charset="0"/>
              </a:rPr>
              <a:t>1,</a:t>
            </a:r>
            <a:r>
              <a:rPr lang="en-US" dirty="0" bmk="41">
                <a:latin typeface="Arial" pitchFamily="34" charset="0"/>
                <a:cs typeface="Arial" pitchFamily="34" charset="0"/>
              </a:rPr>
              <a:t>4}</a:t>
            </a:r>
            <a:r>
              <a:rPr lang="en-US" dirty="0" bmk="272">
                <a:latin typeface="Arial" pitchFamily="34" charset="0"/>
                <a:cs typeface="Arial" pitchFamily="34" charset="0"/>
              </a:rPr>
              <a:t> {2</a:t>
            </a:r>
            <a:r>
              <a:rPr lang="en-US" dirty="0" bmk="544">
                <a:latin typeface="Arial" pitchFamily="34" charset="0"/>
                <a:cs typeface="Arial" pitchFamily="34" charset="0"/>
              </a:rPr>
              <a:t>,4</a:t>
            </a:r>
            <a:r>
              <a:rPr lang="en-US" dirty="0" bmk="0">
                <a:latin typeface="Arial" pitchFamily="34" charset="0"/>
                <a:cs typeface="Arial" pitchFamily="34" charset="0"/>
              </a:rPr>
              <a:t>}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6629400" y="4819650"/>
            <a:ext cx="736600" cy="66675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705600" y="4819651"/>
            <a:ext cx="1600200" cy="6089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7924800" y="4819651"/>
            <a:ext cx="381000" cy="65722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43172" y="42026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bmk="181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Buc</a:t>
            </a:r>
            <a:r>
              <a:rPr lang="en-US" dirty="0" bmk="1239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en-US" dirty="0" bmk="132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et</a:t>
            </a:r>
            <a:r>
              <a:rPr lang="en-US" dirty="0" bmk="26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dirty="0" bmk="10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1…B</a:t>
            </a:r>
            <a:r>
              <a:rPr lang="en-US" dirty="0" bmk="532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/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477000" y="4539218"/>
            <a:ext cx="2025650" cy="1632982"/>
            <a:chOff x="6477000" y="4539218"/>
            <a:chExt cx="2025650" cy="1632982"/>
          </a:xfrm>
        </p:grpSpPr>
        <p:sp>
          <p:nvSpPr>
            <p:cNvPr id="41" name="TextBox 40"/>
            <p:cNvSpPr txBox="1"/>
            <p:nvPr/>
          </p:nvSpPr>
          <p:spPr>
            <a:xfrm>
              <a:off x="6477000" y="4539218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itchFamily="34" charset="0"/>
                  <a:cs typeface="Arial" pitchFamily="34" charset="0"/>
                </a:rPr>
                <a:t>3             1         2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 flipV="1">
              <a:off x="6705600" y="4819650"/>
              <a:ext cx="736600" cy="133350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8305800" y="4819650"/>
              <a:ext cx="196850" cy="135255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7636386" y="4800600"/>
              <a:ext cx="336039" cy="135255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555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641"/>
              <a:t>Re</a:t>
            </a:r>
            <a:r>
              <a:rPr lang="en-US" dirty="0" bmk="1839"/>
              <a:t>lat</a:t>
            </a:r>
            <a:r>
              <a:rPr lang="en-US" dirty="0" bmk="1390"/>
              <a:t>i</a:t>
            </a:r>
            <a:r>
              <a:rPr lang="en-US" dirty="0" bmk="99"/>
              <a:t>on</a:t>
            </a:r>
            <a:r>
              <a:rPr lang="en-US" dirty="0" bmk="1129"/>
              <a:t> </a:t>
            </a:r>
            <a:r>
              <a:rPr lang="en-US" dirty="0" bmk="406"/>
              <a:t>to P</a:t>
            </a:r>
            <a:r>
              <a:rPr lang="en-US" dirty="0" bmk="909"/>
              <a:t>r</a:t>
            </a:r>
            <a:r>
              <a:rPr lang="en-US" dirty="0" bmk="382"/>
              <a:t>evi</a:t>
            </a:r>
            <a:r>
              <a:rPr lang="en-US" dirty="0" bmk="903"/>
              <a:t>o</a:t>
            </a:r>
            <a:r>
              <a:rPr lang="en-US" dirty="0" bmk="418"/>
              <a:t>us</a:t>
            </a:r>
            <a:r>
              <a:rPr lang="en-US" dirty="0" bmk="227"/>
              <a:t> Lec</a:t>
            </a:r>
            <a:r>
              <a:rPr lang="en-US" dirty="0" bmk="1186"/>
              <a:t>t</a:t>
            </a:r>
            <a:r>
              <a:rPr lang="en-US" dirty="0" bmk="0"/>
              <a:t>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 bmk="620">
                <a:solidFill>
                  <a:srgbClr val="D60093"/>
                </a:solidFill>
              </a:rPr>
              <a:t>Last </a:t>
            </a:r>
            <a:r>
              <a:rPr lang="en-US" b="1" dirty="0" bmk="264">
                <a:solidFill>
                  <a:srgbClr val="D60093"/>
                </a:solidFill>
              </a:rPr>
              <a:t>ti</a:t>
            </a:r>
            <a:r>
              <a:rPr lang="en-US" b="1" dirty="0" bmk="658">
                <a:solidFill>
                  <a:srgbClr val="D60093"/>
                </a:solidFill>
              </a:rPr>
              <a:t>m</a:t>
            </a:r>
            <a:r>
              <a:rPr lang="en-US" b="1" dirty="0" bmk="1704">
                <a:solidFill>
                  <a:srgbClr val="D60093"/>
                </a:solidFill>
              </a:rPr>
              <a:t>e:</a:t>
            </a:r>
            <a:r>
              <a:rPr lang="en-US" b="1" dirty="0" bmk="1151">
                <a:solidFill>
                  <a:srgbClr val="D60093"/>
                </a:solidFill>
              </a:rPr>
              <a:t/>
            </a:r>
            <a:r>
              <a:rPr lang="en-US" dirty="0" bmk="75">
                <a:solidFill>
                  <a:srgbClr val="D60093"/>
                </a:solidFill>
              </a:rPr>
              <a:t> </a:t>
            </a:r>
            <a:r>
              <a:rPr lang="en-US" dirty="0" bmk="696">
                <a:solidFill>
                  <a:srgbClr val="D60093"/>
                </a:solidFill>
              </a:rPr>
              <a:t>F</a:t>
            </a:r>
            <a:r>
              <a:rPr lang="en-US" dirty="0" bmk="670">
                <a:solidFill>
                  <a:srgbClr val="D60093"/>
                </a:solidFill>
              </a:rPr>
              <a:t>i</a:t>
            </a:r>
            <a:r>
              <a:rPr lang="en-US" dirty="0" bmk="416">
                <a:solidFill>
                  <a:srgbClr val="D60093"/>
                </a:solidFill>
              </a:rPr>
              <a:t>nd</a:t>
            </a:r>
            <a:r>
              <a:rPr lang="en-US" dirty="0" bmk="835">
                <a:solidFill>
                  <a:srgbClr val="D60093"/>
                </a:solidFill>
              </a:rPr>
              <a:t>i</a:t>
            </a:r>
            <a:r>
              <a:rPr lang="en-US" dirty="0" bmk="486">
                <a:solidFill>
                  <a:srgbClr val="D60093"/>
                </a:solidFill>
              </a:rPr>
              <a:t>n</a:t>
            </a:r>
            <a:r>
              <a:rPr lang="en-US" dirty="0" bmk="1299">
                <a:solidFill>
                  <a:srgbClr val="D60093"/>
                </a:solidFill>
              </a:rPr>
              <a:t>g f</a:t>
            </a:r>
            <a:r>
              <a:rPr lang="en-US" dirty="0" bmk="1234">
                <a:solidFill>
                  <a:srgbClr val="D60093"/>
                </a:solidFill>
              </a:rPr>
              <a:t>req</a:t>
            </a:r>
            <a:r>
              <a:rPr lang="en-US" dirty="0" bmk="1649">
                <a:solidFill>
                  <a:srgbClr val="D60093"/>
                </a:solidFill>
              </a:rPr>
              <a:t>u</a:t>
            </a:r>
            <a:r>
              <a:rPr lang="en-US" dirty="0" bmk="491">
                <a:solidFill>
                  <a:srgbClr val="D60093"/>
                </a:solidFill>
              </a:rPr>
              <a:t>e</a:t>
            </a:r>
            <a:r>
              <a:rPr lang="en-US" dirty="0" bmk="1383">
                <a:solidFill>
                  <a:srgbClr val="D60093"/>
                </a:solidFill>
              </a:rPr>
              <a:t>nt p</a:t>
            </a:r>
            <a:r>
              <a:rPr lang="en-US" dirty="0" bmk="167">
                <a:solidFill>
                  <a:srgbClr val="D60093"/>
                </a:solidFill>
              </a:rPr>
              <a:t>ai</a:t>
            </a:r>
            <a:r>
              <a:rPr lang="en-US" dirty="0" bmk="1086">
                <a:solidFill>
                  <a:srgbClr val="D60093"/>
                </a:solidFill>
              </a:rPr>
              <a:t>r</a:t>
            </a:r>
            <a:r>
              <a:rPr lang="en-US" dirty="0" bmk="175">
                <a:solidFill>
                  <a:srgbClr val="D60093"/>
                </a:solidFill>
              </a:rPr>
              <a:t>s</a:t>
            </a:r>
            <a:r>
              <a:rPr lang="en-US" dirty="0" bmk="1488">
                <a:solidFill>
                  <a:srgbClr val="D60093"/>
                </a:solidFill>
              </a:rPr>
              <a:t/>
            </a:r>
          </a:p>
          <a:p>
            <a:r>
              <a:rPr lang="en-US" b="1" dirty="0" bmk="1316">
                <a:solidFill>
                  <a:srgbClr val="0000FF"/>
                </a:solidFill>
              </a:rPr>
              <a:t>Fur</a:t>
            </a:r>
            <a:r>
              <a:rPr lang="en-US" b="1" dirty="0" bmk="900">
                <a:solidFill>
                  <a:srgbClr val="0000FF"/>
                </a:solidFill>
              </a:rPr>
              <a:t>the</a:t>
            </a:r>
            <a:r>
              <a:rPr lang="en-US" b="1" dirty="0" bmk="1359">
                <a:solidFill>
                  <a:srgbClr val="0000FF"/>
                </a:solidFill>
              </a:rPr>
              <a:t>r</a:t>
            </a:r>
            <a:r>
              <a:rPr lang="en-US" b="1" dirty="0" bmk="114">
                <a:solidFill>
                  <a:srgbClr val="0000FF"/>
                </a:solidFill>
              </a:rPr>
              <a:t> i</a:t>
            </a:r>
            <a:r>
              <a:rPr lang="en-US" b="1" dirty="0" bmk="138">
                <a:solidFill>
                  <a:srgbClr val="0000FF"/>
                </a:solidFill>
              </a:rPr>
              <a:t>mprov</a:t>
            </a:r>
            <a:r>
              <a:rPr lang="en-US" b="1" dirty="0" bmk="1452">
                <a:solidFill>
                  <a:srgbClr val="0000FF"/>
                </a:solidFill>
              </a:rPr>
              <a:t>eme</a:t>
            </a:r>
            <a:r>
              <a:rPr lang="en-US" b="1" dirty="0" bmk="912">
                <a:solidFill>
                  <a:srgbClr val="0000FF"/>
                </a:solidFill>
              </a:rPr>
              <a:t>nt:</a:t>
            </a:r>
            <a:r>
              <a:rPr lang="en-US" b="1" dirty="0" bmk="961">
                <a:solidFill>
                  <a:srgbClr val="0000FF"/>
                </a:solidFill>
              </a:rPr>
              <a:t> P</a:t>
            </a:r>
            <a:r>
              <a:rPr lang="en-US" b="1" dirty="0" bmk="1230">
                <a:solidFill>
                  <a:srgbClr val="0000FF"/>
                </a:solidFill>
              </a:rPr>
              <a:t>C</a:t>
            </a:r>
            <a:r>
              <a:rPr lang="en-US" b="1" dirty="0" bmk="1459">
                <a:solidFill>
                  <a:srgbClr val="0000FF"/>
                </a:solidFill>
              </a:rPr>
              <a:t>Y</a:t>
            </a:r>
            <a:r>
              <a:rPr lang="en-US" b="1" dirty="0" bmk="1158">
                <a:solidFill>
                  <a:srgbClr val="0000FF"/>
                </a:solidFill>
              </a:rPr>
              <a:t/>
            </a:r>
          </a:p>
          <a:p>
            <a:pPr lvl="1"/>
            <a:r>
              <a:rPr lang="en-US" b="1" dirty="0" bmk="516"/>
              <a:t>P</a:t>
            </a:r>
            <a:r>
              <a:rPr lang="en-US" b="1" dirty="0" bmk="799"/>
              <a:t>ass</a:t>
            </a:r>
            <a:r>
              <a:rPr lang="en-US" b="1" dirty="0" bmk="1421"/>
              <a:t> 1</a:t>
            </a:r>
            <a:r>
              <a:rPr lang="en-US" b="1" dirty="0" bmk="125"/>
              <a:t>:</a:t>
            </a:r>
            <a:r>
              <a:rPr lang="en-US" b="1" dirty="0" bmk="1587"/>
              <a:t/>
            </a:r>
          </a:p>
          <a:p>
            <a:pPr lvl="2"/>
            <a:r>
              <a:rPr lang="en-US" dirty="0" bmk="463"/>
              <a:t>Co</a:t>
            </a:r>
            <a:r>
              <a:rPr lang="en-US" dirty="0" bmk="1103"/>
              <a:t>u</a:t>
            </a:r>
            <a:r>
              <a:rPr lang="en-US" dirty="0" bmk="289"/>
              <a:t>n</a:t>
            </a:r>
            <a:r>
              <a:rPr lang="en-US" dirty="0" bmk="1434"/>
              <a:t>t</a:t>
            </a:r>
            <a:r>
              <a:rPr lang="en-US" dirty="0" bmk="824"/>
              <a:t> ex</a:t>
            </a:r>
            <a:r>
              <a:rPr lang="en-US" dirty="0" bmk="906"/>
              <a:t>a</a:t>
            </a:r>
            <a:r>
              <a:rPr lang="en-US" dirty="0" bmk="1106"/>
              <a:t>ct</a:t>
            </a:r>
            <a:r>
              <a:rPr lang="en-US" dirty="0" bmk="1602"/>
              <a:t> f</a:t>
            </a:r>
            <a:r>
              <a:rPr lang="en-US" dirty="0" bmk="1516"/>
              <a:t>re</a:t>
            </a:r>
            <a:r>
              <a:rPr lang="en-US" dirty="0" bmk="1139"/>
              <a:t>q</a:t>
            </a:r>
            <a:r>
              <a:rPr lang="en-US" dirty="0" bmk="914"/>
              <a:t>u</a:t>
            </a:r>
            <a:r>
              <a:rPr lang="en-US" dirty="0" bmk="618"/>
              <a:t>en</a:t>
            </a:r>
            <a:r>
              <a:rPr lang="en-US" dirty="0" bmk="1843"/>
              <a:t>cy</a:t>
            </a:r>
            <a:r>
              <a:rPr lang="en-US" dirty="0" bmk="404"/>
              <a:t> o</a:t>
            </a:r>
            <a:r>
              <a:rPr lang="en-US" dirty="0" bmk="1529"/>
              <a:t>f </a:t>
            </a:r>
            <a:r>
              <a:rPr lang="en-US" dirty="0" bmk="1564"/>
              <a:t>e</a:t>
            </a:r>
            <a:r>
              <a:rPr lang="en-US" dirty="0" bmk="1890"/>
              <a:t>ac</a:t>
            </a:r>
            <a:r>
              <a:rPr lang="en-US" dirty="0" bmk="969"/>
              <a:t>h it</a:t>
            </a:r>
            <a:r>
              <a:rPr lang="en-US" dirty="0" bmk="1184"/>
              <a:t>e</a:t>
            </a:r>
            <a:r>
              <a:rPr lang="en-US" dirty="0" bmk="612"/>
              <a:t>m:</a:t>
            </a:r>
            <a:r>
              <a:rPr lang="en-US" dirty="0" bmk="214"/>
              <a:t/>
            </a:r>
          </a:p>
          <a:p>
            <a:pPr lvl="2"/>
            <a:r>
              <a:rPr lang="en-US" dirty="0" bmk="1665"/>
              <a:t>Ta</a:t>
            </a:r>
            <a:r>
              <a:rPr lang="en-US" dirty="0" bmk="839"/>
              <a:t>ke</a:t>
            </a:r>
            <a:r>
              <a:rPr lang="en-US" dirty="0" bmk="1410"/>
              <a:t> p</a:t>
            </a:r>
            <a:r>
              <a:rPr lang="en-US" dirty="0" bmk="75"/>
              <a:t>ai</a:t>
            </a:r>
            <a:r>
              <a:rPr lang="en-US" dirty="0" bmk="260"/>
              <a:t>r</a:t>
            </a:r>
            <a:r>
              <a:rPr lang="en-US" dirty="0" bmk="230"/>
              <a:t>s o</a:t>
            </a:r>
            <a:r>
              <a:rPr lang="en-US" dirty="0" bmk="727"/>
              <a:t>f </a:t>
            </a:r>
            <a:r>
              <a:rPr lang="en-US" dirty="0" bmk="1136"/>
              <a:t>i</a:t>
            </a:r>
            <a:r>
              <a:rPr lang="en-US" dirty="0" bmk="1539"/>
              <a:t>te</a:t>
            </a:r>
            <a:r>
              <a:rPr lang="en-US" dirty="0" bmk="1389"/>
              <a:t>ms {</a:t>
            </a:r>
            <a:r>
              <a:rPr lang="en-US" dirty="0" bmk="34"/>
              <a:t/>
            </a:r>
            <a:r>
              <a:rPr lang="en-US" dirty="0" err="1" bmk="1187"/>
              <a:t>i</a:t>
            </a:r>
            <a:r>
              <a:rPr lang="en-US" dirty="0" err="1" bmk="1231"/>
              <a:t>,j</a:t>
            </a:r>
            <a:r>
              <a:rPr lang="en-US" dirty="0" err="1" bmk="1279"/>
              <a:t/>
            </a:r>
            <a:r>
              <a:rPr lang="en-US" dirty="0" bmk="1726"/>
              <a:t>}, h</a:t>
            </a:r>
            <a:r>
              <a:rPr lang="en-US" dirty="0" bmk="1677"/>
              <a:t>as</a:t>
            </a:r>
            <a:r>
              <a:rPr lang="en-US" dirty="0" bmk="1038"/>
              <a:t>h th</a:t>
            </a:r>
            <a:r>
              <a:rPr lang="en-US" dirty="0" bmk="1841"/>
              <a:t>em </a:t>
            </a:r>
            <a:r>
              <a:rPr lang="en-US" dirty="0" bmk="272"/>
              <a:t>i</a:t>
            </a:r>
            <a:r>
              <a:rPr lang="en-US" dirty="0" bmk="0"/>
              <a:t>nto </a:t>
            </a:r>
            <a:r>
              <a:rPr lang="en-US" i="1" dirty="0" bmk="0"/>
              <a:t>B</a:t>
            </a:r>
            <a:r>
              <a:rPr lang="en-US" dirty="0" bmk="1019"/>
              <a:t> bucke</a:t>
            </a:r>
            <a:r>
              <a:rPr lang="en-US" dirty="0" bmk="873"/>
              <a:t>t</a:t>
            </a:r>
            <a:r>
              <a:rPr lang="en-US" dirty="0" bmk="465"/>
              <a:t>s a</a:t>
            </a:r>
            <a:r>
              <a:rPr lang="en-US" dirty="0" bmk="1765"/>
              <a:t>n</a:t>
            </a:r>
            <a:r>
              <a:rPr lang="en-US" dirty="0" bmk="272"/>
              <a:t>d</a:t>
            </a:r>
            <a:r>
              <a:rPr lang="en-US" dirty="0" bmk="199"/>
              <a:t> co</a:t>
            </a:r>
            <a:r>
              <a:rPr lang="en-US" dirty="0" bmk="106"/>
              <a:t>u</a:t>
            </a:r>
            <a:r>
              <a:rPr lang="en-US" dirty="0" bmk="377"/>
              <a:t>n</a:t>
            </a:r>
            <a:r>
              <a:rPr lang="en-US" dirty="0" bmk="700"/>
              <a:t>t</a:t>
            </a:r>
            <a:r>
              <a:rPr lang="en-US" dirty="0" bmk="1304"/>
              <a:t> o</a:t>
            </a:r>
            <a:r>
              <a:rPr lang="en-US" dirty="0" bmk="564"/>
              <a:t>f t</a:t>
            </a:r>
            <a:r>
              <a:rPr lang="en-US" dirty="0" bmk="1426"/>
              <a:t>h</a:t>
            </a:r>
            <a:r>
              <a:rPr lang="en-US" dirty="0" bmk="1723"/>
              <a:t>e</a:t>
            </a:r>
            <a:r>
              <a:rPr lang="en-US" dirty="0" bmk="426"/>
              <a:t> </a:t>
            </a:r>
            <a:r>
              <a:rPr lang="en-US" dirty="0" bmk="651"/>
              <a:t>nu</a:t>
            </a:r>
            <a:r>
              <a:rPr lang="en-US" dirty="0" bmk="201"/>
              <a:t>mbe</a:t>
            </a:r>
            <a:r>
              <a:rPr lang="en-US" dirty="0" bmk="215"/>
              <a:t>r o</a:t>
            </a:r>
            <a:r>
              <a:rPr lang="en-US" dirty="0" bmk="74"/>
              <a:t>f </a:t>
            </a:r>
            <a:r>
              <a:rPr lang="en-US" dirty="0" bmk="1340"/>
              <a:t>pa</a:t>
            </a:r>
            <a:r>
              <a:rPr lang="en-US" dirty="0" bmk="1754"/>
              <a:t>i</a:t>
            </a:r>
            <a:r>
              <a:rPr lang="en-US" dirty="0" bmk="1017"/>
              <a:t>rs </a:t>
            </a:r>
            <a:r>
              <a:rPr lang="en-US" dirty="0" bmk="1199"/>
              <a:t>t</a:t>
            </a:r>
            <a:r>
              <a:rPr lang="en-US" dirty="0" bmk="519"/>
              <a:t>h</a:t>
            </a:r>
            <a:r>
              <a:rPr lang="en-US" dirty="0" bmk="1763"/>
              <a:t>at</a:t>
            </a:r>
            <a:r>
              <a:rPr lang="en-US" dirty="0" bmk="1829"/>
              <a:t> hashe</a:t>
            </a:r>
            <a:r>
              <a:rPr lang="en-US" dirty="0" bmk="1146"/>
              <a:t>d </a:t>
            </a:r>
            <a:r>
              <a:rPr lang="en-US" dirty="0" bmk="1340"/>
              <a:t>to eac</a:t>
            </a:r>
            <a:r>
              <a:rPr lang="en-US" dirty="0" bmk="404"/>
              <a:t>h </a:t>
            </a:r>
            <a:r>
              <a:rPr lang="en-US" dirty="0" bmk="1434"/>
              <a:t>bucket</a:t>
            </a:r>
            <a:r>
              <a:rPr lang="en-US" dirty="0" bmk="0"/>
              <a:t>:</a:t>
            </a:r>
          </a:p>
          <a:p>
            <a:pPr lvl="1"/>
            <a:r>
              <a:rPr lang="en-US" b="1" dirty="0" bmk="177"/>
              <a:t>Pa</a:t>
            </a:r>
            <a:r>
              <a:rPr lang="en-US" b="1" dirty="0" bmk="0"/>
              <a:t>ss 2:</a:t>
            </a:r>
          </a:p>
          <a:p>
            <a:pPr lvl="2"/>
            <a:r>
              <a:rPr lang="en-US" dirty="0" bmk="150"/>
              <a:t>For a </a:t>
            </a:r>
            <a:r>
              <a:rPr lang="en-US" dirty="0" bmk="1637"/>
              <a:t>pa</a:t>
            </a:r>
            <a:r>
              <a:rPr lang="en-US" dirty="0" bmk="0"/>
              <a:t>ir {</a:t>
            </a:r>
            <a:r>
              <a:rPr lang="en-US" dirty="0" err="1" bmk="0"/>
              <a:t>i,j</a:t>
            </a:r>
            <a:r>
              <a:rPr lang="en-US" dirty="0" bmk="1791"/>
              <a:t>} to b</a:t>
            </a:r>
            <a:r>
              <a:rPr lang="en-US" dirty="0" bmk="18"/>
              <a:t>e </a:t>
            </a:r>
            <a:r>
              <a:rPr lang="en-US" dirty="0" bmk="0"/>
              <a:t>a </a:t>
            </a:r>
            <a:r>
              <a:rPr lang="en-US" b="1" dirty="0" bmk="1650">
                <a:solidFill>
                  <a:srgbClr val="FF0066"/>
                </a:solidFill>
              </a:rPr>
              <a:t>candi</a:t>
            </a:r>
            <a:r>
              <a:rPr lang="en-US" b="1" dirty="0" bmk="1507">
                <a:solidFill>
                  <a:srgbClr val="FF0066"/>
                </a:solidFill>
              </a:rPr>
              <a:t>dat</a:t>
            </a:r>
            <a:r>
              <a:rPr lang="en-US" b="1" dirty="0" bmk="1447">
                <a:solidFill>
                  <a:srgbClr val="FF0066"/>
                </a:solidFill>
              </a:rPr>
              <a:t>e</a:t>
            </a:r>
            <a:r>
              <a:rPr lang="en-US" b="1" dirty="0" bmk="875">
                <a:solidFill>
                  <a:srgbClr val="FF0066"/>
                </a:solidFill>
              </a:rPr>
              <a:t> f</a:t>
            </a:r>
            <a:r>
              <a:rPr lang="en-US" b="1" dirty="0" bmk="530">
                <a:solidFill>
                  <a:srgbClr val="FF0066"/>
                </a:solidFill>
              </a:rPr>
              <a:t>or </a:t>
            </a:r>
            <a:r>
              <a:rPr lang="en-US" b="1" dirty="0" bmk="545">
                <a:solidFill>
                  <a:srgbClr val="FF0066"/>
                </a:solidFill>
              </a:rPr>
              <a:t/>
            </a:r>
            <a:br>
              <a:rPr lang="en-US" b="1" dirty="0">
                <a:solidFill>
                  <a:srgbClr val="FF0066"/>
                </a:solidFill>
              </a:rPr>
            </a:br>
            <a:r>
              <a:rPr lang="en-US" b="1" dirty="0" bmk="1476">
                <a:solidFill>
                  <a:srgbClr val="FF0066"/>
                </a:solidFill>
              </a:rPr>
              <a:t>a </a:t>
            </a:r>
            <a:r>
              <a:rPr lang="en-US" b="1" dirty="0" bmk="822">
                <a:solidFill>
                  <a:srgbClr val="FF0066"/>
                </a:solidFill>
              </a:rPr>
              <a:t>freque</a:t>
            </a:r>
            <a:r>
              <a:rPr lang="en-US" b="1" dirty="0" bmk="975">
                <a:solidFill>
                  <a:srgbClr val="FF0066"/>
                </a:solidFill>
              </a:rPr>
              <a:t>nt</a:t>
            </a:r>
            <a:r>
              <a:rPr lang="en-US" b="1" dirty="0" bmk="298">
                <a:solidFill>
                  <a:srgbClr val="FF0066"/>
                </a:solidFill>
              </a:rPr>
              <a:t> </a:t>
            </a:r>
            <a:r>
              <a:rPr lang="en-US" b="1" dirty="0" bmk="1394">
                <a:solidFill>
                  <a:srgbClr val="FF0066"/>
                </a:solidFill>
              </a:rPr>
              <a:t>pa</a:t>
            </a:r>
            <a:r>
              <a:rPr lang="en-US" b="1" dirty="0" bmk="667">
                <a:solidFill>
                  <a:srgbClr val="FF0066"/>
                </a:solidFill>
              </a:rPr>
              <a:t>i</a:t>
            </a:r>
            <a:r>
              <a:rPr lang="en-US" b="1" dirty="0" bmk="596">
                <a:solidFill>
                  <a:srgbClr val="FF0066"/>
                </a:solidFill>
              </a:rPr>
              <a:t>r</a:t>
            </a:r>
            <a:r>
              <a:rPr lang="en-US" b="1" dirty="0" bmk="811">
                <a:solidFill>
                  <a:srgbClr val="FF0066"/>
                </a:solidFill>
              </a:rPr>
              <a:t/>
            </a:r>
            <a:r>
              <a:rPr lang="en-US" dirty="0" bmk="1658">
                <a:solidFill>
                  <a:srgbClr val="FF0066"/>
                </a:solidFill>
              </a:rPr>
              <a:t>,</a:t>
            </a:r>
            <a:r>
              <a:rPr lang="en-US" dirty="0" bmk="0">
                <a:solidFill>
                  <a:srgbClr val="FF0066"/>
                </a:solidFill>
              </a:rPr>
              <a:t> </a:t>
            </a:r>
            <a:r>
              <a:rPr lang="en-US" dirty="0" bmk="265"/>
              <a:t>its</a:t>
            </a:r>
            <a:r>
              <a:rPr lang="en-US" dirty="0" bmk="903"/>
              <a:t> </a:t>
            </a:r>
            <a:r>
              <a:rPr lang="en-US" dirty="0" bmk="996"/>
              <a:t>s</a:t>
            </a:r>
            <a:r>
              <a:rPr lang="en-US" dirty="0" bmk="1065"/>
              <a:t>ingle</a:t>
            </a:r>
            <a:r>
              <a:rPr lang="en-US" dirty="0" bmk="1895"/>
              <a:t>t</a:t>
            </a:r>
            <a:r>
              <a:rPr lang="en-US" dirty="0" bmk="527"/>
              <a:t>on</a:t>
            </a:r>
            <a:r>
              <a:rPr lang="en-US" dirty="0" bmk="901"/>
              <a:t>s </a:t>
            </a:r>
            <a:r>
              <a:rPr lang="en-US" dirty="0" bmk="318"/>
              <a:t>hav</a:t>
            </a:r>
            <a:r>
              <a:rPr lang="en-US" dirty="0" bmk="1371"/>
              <a:t>e </a:t>
            </a:r>
            <a:r>
              <a:rPr lang="en-US" dirty="0" bmk="230"/>
              <a:t/>
            </a:r>
            <a:br>
              <a:rPr lang="en-US" dirty="0"/>
            </a:br>
            <a:r>
              <a:rPr lang="en-US" dirty="0" bmk="436"/>
              <a:t>t</a:t>
            </a:r>
            <a:r>
              <a:rPr lang="en-US" dirty="0" bmk="618"/>
              <a:t>o be </a:t>
            </a:r>
            <a:r>
              <a:rPr lang="en-US" dirty="0" bmk="1386"/>
              <a:t>fr</a:t>
            </a:r>
            <a:r>
              <a:rPr lang="en-US" dirty="0" bmk="473"/>
              <a:t>e</a:t>
            </a:r>
            <a:r>
              <a:rPr lang="en-US" dirty="0" bmk="214"/>
              <a:t>q</a:t>
            </a:r>
            <a:r>
              <a:rPr lang="en-US" dirty="0" bmk="1675"/>
              <a:t>u</a:t>
            </a:r>
            <a:r>
              <a:rPr lang="en-US" dirty="0" bmk="127"/>
              <a:t>e</a:t>
            </a:r>
            <a:r>
              <a:rPr lang="en-US" dirty="0" bmk="1500"/>
              <a:t>nt</a:t>
            </a:r>
            <a:r>
              <a:rPr lang="en-US" dirty="0" bmk="953"/>
              <a:t> </a:t>
            </a:r>
            <a:r>
              <a:rPr lang="en-US" dirty="0" bmk="543"/>
              <a:t>an</a:t>
            </a:r>
            <a:r>
              <a:rPr lang="en-US" dirty="0" bmk="83"/>
              <a:t>d</a:t>
            </a:r>
            <a:r>
              <a:rPr lang="en-US" dirty="0" bmk="1386"/>
              <a:t> its</a:t>
            </a:r>
            <a:r>
              <a:rPr lang="en-US" dirty="0" bmk="1873"/>
              <a:t>  h</a:t>
            </a:r>
            <a:r>
              <a:rPr lang="en-US" dirty="0" bmk="1670"/>
              <a:t>as</a:t>
            </a:r>
            <a:r>
              <a:rPr lang="en-US" dirty="0" bmk="594"/>
              <a:t> to</a:t>
            </a:r>
            <a:r>
              <a:rPr lang="en-US" dirty="0" bmk="672"/>
              <a:t> hash</a:t>
            </a:r>
            <a:r>
              <a:rPr lang="en-US" dirty="0" bmk="459"/>
              <a:t/>
            </a:r>
            <a:br>
              <a:rPr lang="en-US" dirty="0"/>
            </a:br>
            <a:r>
              <a:rPr lang="en-US" dirty="0" bmk="1201"/>
              <a:t>t</a:t>
            </a:r>
            <a:r>
              <a:rPr lang="en-US" dirty="0" bmk="1818"/>
              <a:t>o a</a:t>
            </a:r>
            <a:r>
              <a:rPr lang="en-US" dirty="0" bmk="1410"/>
              <a:t> </a:t>
            </a:r>
            <a:r>
              <a:rPr lang="en-US" dirty="0" bmk="1521"/>
              <a:t>fr</a:t>
            </a:r>
            <a:r>
              <a:rPr lang="en-US" dirty="0" bmk="772"/>
              <a:t>e</a:t>
            </a:r>
            <a:r>
              <a:rPr lang="en-US" dirty="0" bmk="440"/>
              <a:t>q</a:t>
            </a:r>
            <a:r>
              <a:rPr lang="en-US" dirty="0" bmk="1029"/>
              <a:t>uen</a:t>
            </a:r>
            <a:r>
              <a:rPr lang="en-US" dirty="0" bmk="201"/>
              <a:t>t </a:t>
            </a:r>
            <a:r>
              <a:rPr lang="en-US" dirty="0" bmk="361"/>
              <a:t>b</a:t>
            </a:r>
            <a:r>
              <a:rPr lang="en-US" dirty="0" bmk="1164"/>
              <a:t>uc</a:t>
            </a:r>
            <a:r>
              <a:rPr lang="en-US" dirty="0" bmk="84"/>
              <a:t>ke</a:t>
            </a:r>
            <a:r>
              <a:rPr lang="en-US" dirty="0" bmk="90"/>
              <a:t>t</a:t>
            </a:r>
            <a:r>
              <a:rPr lang="en-US" dirty="0" bmk="0"/>
              <a:t>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503"/>
              <a:t>J. L</a:t>
            </a:r>
            <a:r>
              <a:rPr lang="en-US" bmk="1693"/>
              <a:t>esk</a:t>
            </a:r>
            <a:r>
              <a:rPr lang="en-US" bmk="1539"/>
              <a:t>o</a:t>
            </a:r>
            <a:r>
              <a:rPr lang="en-US" bmk="433"/>
              <a:t>ve</a:t>
            </a:r>
            <a:r>
              <a:rPr lang="en-US" bmk="542"/>
              <a:t>c,</a:t>
            </a:r>
            <a:r>
              <a:rPr lang="en-US" bmk="1681"/>
              <a:t> </a:t>
            </a:r>
            <a:r>
              <a:rPr lang="en-US" bmk="1110"/>
              <a:t>A.</a:t>
            </a:r>
            <a:r>
              <a:rPr lang="en-US" bmk="9"/>
              <a:t> R</a:t>
            </a:r>
            <a:r>
              <a:rPr lang="en-US" bmk="1116"/>
              <a:t>aj</a:t>
            </a:r>
            <a:r>
              <a:rPr lang="en-US" bmk="71"/>
              <a:t>ar</a:t>
            </a:r>
            <a:r>
              <a:rPr lang="en-US" bmk="543"/>
              <a:t>am</a:t>
            </a:r>
            <a:r>
              <a:rPr lang="en-US" bmk="477"/>
              <a:t>a</a:t>
            </a:r>
            <a:r>
              <a:rPr lang="en-US" bmk="898"/>
              <a:t>n,</a:t>
            </a:r>
            <a:r>
              <a:rPr lang="en-US" bmk="100"/>
              <a:t> J.</a:t>
            </a:r>
            <a:r>
              <a:rPr lang="en-US" bmk="515"/>
              <a:t> U</a:t>
            </a:r>
            <a:r>
              <a:rPr lang="en-US" bmk="852"/>
              <a:t>ll</a:t>
            </a:r>
            <a:r>
              <a:rPr lang="en-US" bmk="591"/>
              <a:t>ma</a:t>
            </a:r>
            <a:r>
              <a:rPr lang="en-US" bmk="1147"/>
              <a:t>n:</a:t>
            </a:r>
            <a:r>
              <a:rPr lang="en-US" bmk="1634"/>
              <a:t> M</a:t>
            </a:r>
            <a:r>
              <a:rPr lang="en-US" bmk="240"/>
              <a:t>inin</a:t>
            </a:r>
            <a:r>
              <a:rPr lang="en-US" bmk="1397"/>
              <a:t>g</a:t>
            </a:r>
            <a:r>
              <a:rPr lang="en-US" bmk="1719"/>
              <a:t> of</a:t>
            </a:r>
            <a:r>
              <a:rPr lang="en-US" bmk="340"/>
              <a:t> </a:t>
            </a:r>
            <a:r>
              <a:rPr lang="en-US" bmk="1356"/>
              <a:t>M</a:t>
            </a:r>
            <a:r>
              <a:rPr lang="en-US" bmk="54"/>
              <a:t>a</a:t>
            </a:r>
            <a:r>
              <a:rPr lang="en-US" bmk="1531"/>
              <a:t>ssive</a:t>
            </a:r>
            <a:r>
              <a:rPr lang="en-US" bmk="808"/>
              <a:t> Dat</a:t>
            </a:r>
            <a:r>
              <a:rPr lang="en-US" bmk="1209"/>
              <a:t>as</a:t>
            </a:r>
            <a:r>
              <a:rPr lang="en-US" bmk="341"/>
              <a:t>et</a:t>
            </a:r>
            <a:r>
              <a:rPr lang="en-US" bmk="1874"/>
              <a:t>s</a:t>
            </a:r>
            <a:r>
              <a:rPr lang="en-US" bmk="1816"/>
              <a:t>,</a:t>
            </a:r>
            <a:r>
              <a:rPr lang="en-US" bmk="831"/>
              <a:t> ht</a:t>
            </a:r>
            <a:r>
              <a:rPr lang="en-US" bmk="1558"/>
              <a:t>tp:</a:t>
            </a:r>
            <a:r>
              <a:rPr lang="en-US" bmk="412"/>
              <a:t>//www.</a:t>
            </a:r>
            <a:r>
              <a:rPr lang="en-US" bmk="314"/>
              <a:t>mm</a:t>
            </a:r>
            <a:r>
              <a:rPr lang="en-US" bmk="1681"/>
              <a:t>ds.o</a:t>
            </a:r>
            <a:r>
              <a:rPr lang="en-US" bmk="1888"/>
              <a:t>rg</a:t>
            </a:r>
            <a:r>
              <a:rPr lang="en-US" bmk="1021"/>
              <a:t/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400800" y="2971800"/>
            <a:ext cx="2590800" cy="304800"/>
            <a:chOff x="3505200" y="3505200"/>
            <a:chExt cx="2590800" cy="3048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810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140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704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006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1308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461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791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3505200" y="3505200"/>
              <a:ext cx="2590800" cy="304800"/>
            </a:xfrm>
            <a:prstGeom prst="rect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77000" y="4572000"/>
            <a:ext cx="2590800" cy="304800"/>
            <a:chOff x="3505200" y="3505200"/>
            <a:chExt cx="2590800" cy="3048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810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40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704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8006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1308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4610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791200" y="3505200"/>
              <a:ext cx="0" cy="3048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3505200" y="3505200"/>
              <a:ext cx="2590800" cy="304800"/>
            </a:xfrm>
            <a:prstGeom prst="rect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966972" y="2590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bmk="48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</a:t>
            </a:r>
            <a:r>
              <a:rPr lang="en-US" dirty="0" bmk="179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em</a:t>
            </a:r>
            <a:r>
              <a:rPr lang="en-US" dirty="0" bmk="132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 1…</a:t>
            </a:r>
            <a:r>
              <a:rPr lang="en-US" dirty="0" bmk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1750" y="5105400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bmk="1011">
                <a:latin typeface="Arial" pitchFamily="34" charset="0"/>
                <a:cs typeface="Arial" pitchFamily="34" charset="0"/>
              </a:rPr>
              <a:t>Ba</a:t>
            </a:r>
            <a:r>
              <a:rPr lang="en-US" b="1" dirty="0" bmk="440">
                <a:latin typeface="Arial" pitchFamily="34" charset="0"/>
                <a:cs typeface="Arial" pitchFamily="34" charset="0"/>
              </a:rPr>
              <a:t>s</a:t>
            </a:r>
            <a:r>
              <a:rPr lang="en-US" b="1" dirty="0" bmk="43">
                <a:latin typeface="Arial" pitchFamily="34" charset="0"/>
                <a:cs typeface="Arial" pitchFamily="34" charset="0"/>
              </a:rPr>
              <a:t>ke</a:t>
            </a:r>
            <a:r>
              <a:rPr lang="en-US" b="1" dirty="0" bmk="910">
                <a:latin typeface="Arial" pitchFamily="34" charset="0"/>
                <a:cs typeface="Arial" pitchFamily="34" charset="0"/>
              </a:rPr>
              <a:t>t</a:t>
            </a:r>
            <a:r>
              <a:rPr lang="en-US" b="1" dirty="0" bmk="675">
                <a:latin typeface="Arial" pitchFamily="34" charset="0"/>
                <a:cs typeface="Arial" pitchFamily="34" charset="0"/>
              </a:rPr>
              <a:t> 1</a:t>
            </a:r>
            <a:r>
              <a:rPr lang="en-US" b="1" dirty="0" bmk="0">
                <a:latin typeface="Arial" pitchFamily="34" charset="0"/>
                <a:cs typeface="Arial" pitchFamily="34" charset="0"/>
              </a:rPr>
              <a:t>:</a:t>
            </a:r>
            <a:r>
              <a:rPr lang="en-US" dirty="0" bmk="304">
                <a:latin typeface="Arial" pitchFamily="34" charset="0"/>
                <a:cs typeface="Arial" pitchFamily="34" charset="0"/>
              </a:rPr>
              <a:t> {</a:t>
            </a:r>
            <a:r>
              <a:rPr lang="en-US" dirty="0" bmk="30">
                <a:latin typeface="Arial" pitchFamily="34" charset="0"/>
                <a:cs typeface="Arial" pitchFamily="34" charset="0"/>
              </a:rPr>
              <a:t>1</a:t>
            </a:r>
            <a:r>
              <a:rPr lang="en-US" dirty="0" bmk="989">
                <a:latin typeface="Arial" pitchFamily="34" charset="0"/>
                <a:cs typeface="Arial" pitchFamily="34" charset="0"/>
              </a:rPr>
              <a:t>,</a:t>
            </a:r>
            <a:r>
              <a:rPr lang="en-US" dirty="0" bmk="106">
                <a:latin typeface="Arial" pitchFamily="34" charset="0"/>
                <a:cs typeface="Arial" pitchFamily="34" charset="0"/>
              </a:rPr>
              <a:t>2,3</a:t>
            </a:r>
            <a:r>
              <a:rPr lang="en-US" dirty="0" bmk="0">
                <a:latin typeface="Arial" pitchFamily="34" charset="0"/>
                <a:cs typeface="Arial" pitchFamily="34" charset="0"/>
              </a:rPr>
              <a:t>}</a:t>
            </a:r>
          </a:p>
          <a:p>
            <a:r>
              <a:rPr lang="en-US" b="1" dirty="0" bmk="179">
                <a:latin typeface="Arial" pitchFamily="34" charset="0"/>
                <a:cs typeface="Arial" pitchFamily="34" charset="0"/>
              </a:rPr>
              <a:t>Pai</a:t>
            </a:r>
            <a:r>
              <a:rPr lang="en-US" b="1" dirty="0" bmk="1075">
                <a:latin typeface="Arial" pitchFamily="34" charset="0"/>
                <a:cs typeface="Arial" pitchFamily="34" charset="0"/>
              </a:rPr>
              <a:t>rs</a:t>
            </a:r>
            <a:r>
              <a:rPr lang="en-US" b="1" dirty="0" bmk="0">
                <a:latin typeface="Arial" pitchFamily="34" charset="0"/>
                <a:cs typeface="Arial" pitchFamily="34" charset="0"/>
              </a:rPr>
              <a:t>:</a:t>
            </a:r>
            <a:r>
              <a:rPr lang="en-US" dirty="0" bmk="1240">
                <a:latin typeface="Arial" pitchFamily="34" charset="0"/>
                <a:cs typeface="Arial" pitchFamily="34" charset="0"/>
              </a:rPr>
              <a:t> {1</a:t>
            </a:r>
            <a:r>
              <a:rPr lang="en-US" dirty="0" bmk="1006">
                <a:latin typeface="Arial" pitchFamily="34" charset="0"/>
                <a:cs typeface="Arial" pitchFamily="34" charset="0"/>
              </a:rPr>
              <a:t>,2}</a:t>
            </a:r>
            <a:r>
              <a:rPr lang="en-US" dirty="0" bmk="666">
                <a:latin typeface="Arial" pitchFamily="34" charset="0"/>
                <a:cs typeface="Arial" pitchFamily="34" charset="0"/>
              </a:rPr>
              <a:t> </a:t>
            </a:r>
            <a:r>
              <a:rPr lang="en-US" dirty="0" bmk="529">
                <a:latin typeface="Arial" pitchFamily="34" charset="0"/>
                <a:cs typeface="Arial" pitchFamily="34" charset="0"/>
              </a:rPr>
              <a:t>{1,3</a:t>
            </a:r>
            <a:r>
              <a:rPr lang="en-US" dirty="0" bmk="248">
                <a:latin typeface="Arial" pitchFamily="34" charset="0"/>
                <a:cs typeface="Arial" pitchFamily="34" charset="0"/>
              </a:rPr>
              <a:t>} {2</a:t>
            </a:r>
            <a:r>
              <a:rPr lang="en-US" dirty="0" bmk="1228">
                <a:latin typeface="Arial" pitchFamily="34" charset="0"/>
                <a:cs typeface="Arial" pitchFamily="34" charset="0"/>
              </a:rPr>
              <a:t>,</a:t>
            </a:r>
            <a:r>
              <a:rPr lang="en-US" dirty="0" bmk="888">
                <a:latin typeface="Arial" pitchFamily="34" charset="0"/>
                <a:cs typeface="Arial" pitchFamily="34" charset="0"/>
              </a:rPr>
              <a:t>3}</a:t>
            </a:r>
            <a:r>
              <a:rPr lang="en-US" dirty="0" bmk="696">
                <a:latin typeface="Arial" pitchFamily="34" charset="0"/>
                <a:cs typeface="Arial" pitchFamily="34" charset="0"/>
              </a:rPr>
              <a:t/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00800" y="5754469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bmk="1778">
                <a:latin typeface="Arial" pitchFamily="34" charset="0"/>
                <a:cs typeface="Arial" pitchFamily="34" charset="0"/>
              </a:rPr>
              <a:t>Bask</a:t>
            </a:r>
            <a:r>
              <a:rPr lang="en-US" b="1" dirty="0" bmk="1122">
                <a:latin typeface="Arial" pitchFamily="34" charset="0"/>
                <a:cs typeface="Arial" pitchFamily="34" charset="0"/>
              </a:rPr>
              <a:t>et 2</a:t>
            </a:r>
            <a:r>
              <a:rPr lang="en-US" b="1" dirty="0" bmk="1003">
                <a:latin typeface="Arial" pitchFamily="34" charset="0"/>
                <a:cs typeface="Arial" pitchFamily="34" charset="0"/>
              </a:rPr>
              <a:t>:</a:t>
            </a:r>
            <a:r>
              <a:rPr lang="en-US" b="1" dirty="0" bmk="1658">
                <a:latin typeface="Arial" pitchFamily="34" charset="0"/>
                <a:cs typeface="Arial" pitchFamily="34" charset="0"/>
              </a:rPr>
              <a:t/>
            </a:r>
            <a:r>
              <a:rPr lang="en-US" dirty="0" bmk="684">
                <a:latin typeface="Arial" pitchFamily="34" charset="0"/>
                <a:cs typeface="Arial" pitchFamily="34" charset="0"/>
              </a:rPr>
              <a:t> {1,</a:t>
            </a:r>
            <a:r>
              <a:rPr lang="en-US" dirty="0" bmk="769">
                <a:latin typeface="Arial" pitchFamily="34" charset="0"/>
                <a:cs typeface="Arial" pitchFamily="34" charset="0"/>
              </a:rPr>
              <a:t>2</a:t>
            </a:r>
            <a:r>
              <a:rPr lang="en-US" dirty="0" bmk="0">
                <a:latin typeface="Arial" pitchFamily="34" charset="0"/>
                <a:cs typeface="Arial" pitchFamily="34" charset="0"/>
              </a:rPr>
              <a:t>,4}</a:t>
            </a:r>
          </a:p>
          <a:p>
            <a:r>
              <a:rPr lang="en-US" b="1" dirty="0" bmk="766">
                <a:latin typeface="Arial" pitchFamily="34" charset="0"/>
                <a:cs typeface="Arial" pitchFamily="34" charset="0"/>
              </a:rPr>
              <a:t>Pairs:</a:t>
            </a:r>
            <a:r>
              <a:rPr lang="en-US" b="1" dirty="0" bmk="1678">
                <a:latin typeface="Arial" pitchFamily="34" charset="0"/>
                <a:cs typeface="Arial" pitchFamily="34" charset="0"/>
              </a:rPr>
              <a:t/>
            </a:r>
            <a:r>
              <a:rPr lang="en-US" dirty="0" bmk="547">
                <a:latin typeface="Arial" pitchFamily="34" charset="0"/>
                <a:cs typeface="Arial" pitchFamily="34" charset="0"/>
              </a:rPr>
              <a:t> </a:t>
            </a:r>
            <a:r>
              <a:rPr lang="en-US" dirty="0" bmk="921">
                <a:latin typeface="Arial" pitchFamily="34" charset="0"/>
                <a:cs typeface="Arial" pitchFamily="34" charset="0"/>
              </a:rPr>
              <a:t>{1</a:t>
            </a:r>
            <a:r>
              <a:rPr lang="en-US" dirty="0" bmk="972">
                <a:latin typeface="Arial" pitchFamily="34" charset="0"/>
                <a:cs typeface="Arial" pitchFamily="34" charset="0"/>
              </a:rPr>
              <a:t>,</a:t>
            </a:r>
            <a:r>
              <a:rPr lang="en-US" dirty="0" bmk="654">
                <a:latin typeface="Arial" pitchFamily="34" charset="0"/>
                <a:cs typeface="Arial" pitchFamily="34" charset="0"/>
              </a:rPr>
              <a:t>2</a:t>
            </a:r>
            <a:r>
              <a:rPr lang="en-US" dirty="0" bmk="90">
                <a:latin typeface="Arial" pitchFamily="34" charset="0"/>
                <a:cs typeface="Arial" pitchFamily="34" charset="0"/>
              </a:rPr>
              <a:t>} {</a:t>
            </a:r>
            <a:r>
              <a:rPr lang="en-US" dirty="0" bmk="66">
                <a:latin typeface="Arial" pitchFamily="34" charset="0"/>
                <a:cs typeface="Arial" pitchFamily="34" charset="0"/>
              </a:rPr>
              <a:t>1,</a:t>
            </a:r>
            <a:r>
              <a:rPr lang="en-US" dirty="0" bmk="828">
                <a:latin typeface="Arial" pitchFamily="34" charset="0"/>
                <a:cs typeface="Arial" pitchFamily="34" charset="0"/>
              </a:rPr>
              <a:t>4} {2,4</a:t>
            </a:r>
            <a:r>
              <a:rPr lang="en-US" dirty="0" bmk="919">
                <a:latin typeface="Arial" pitchFamily="34" charset="0"/>
                <a:cs typeface="Arial" pitchFamily="34" charset="0"/>
              </a:rPr>
              <a:t>}</a:t>
            </a:r>
            <a:r>
              <a:rPr lang="en-US" dirty="0" bmk="1862">
                <a:latin typeface="Arial" pitchFamily="34" charset="0"/>
                <a:cs typeface="Arial" pitchFamily="34" charset="0"/>
              </a:rPr>
              <a:t/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6629400" y="4819650"/>
            <a:ext cx="736600" cy="66675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705600" y="4819651"/>
            <a:ext cx="1600200" cy="6089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7924800" y="4819651"/>
            <a:ext cx="381000" cy="65722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43172" y="42026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bmk="85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Buc</a:t>
            </a:r>
            <a:r>
              <a:rPr lang="en-US" dirty="0" bmk="122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en-US" dirty="0" bmk="9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et</a:t>
            </a:r>
            <a:r>
              <a:rPr lang="en-US" dirty="0" bmk="1265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dirty="0" bmk="39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bmk="115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dirty="0" bmk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…B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477000" y="4539218"/>
            <a:ext cx="2025650" cy="1632982"/>
            <a:chOff x="6477000" y="4539218"/>
            <a:chExt cx="2025650" cy="1632982"/>
          </a:xfrm>
        </p:grpSpPr>
        <p:sp>
          <p:nvSpPr>
            <p:cNvPr id="41" name="TextBox 40"/>
            <p:cNvSpPr txBox="1"/>
            <p:nvPr/>
          </p:nvSpPr>
          <p:spPr>
            <a:xfrm>
              <a:off x="6477000" y="4539218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itchFamily="34" charset="0"/>
                  <a:cs typeface="Arial" pitchFamily="34" charset="0"/>
                </a:rPr>
                <a:t>3             1         2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 flipV="1">
              <a:off x="6705600" y="4819650"/>
              <a:ext cx="736600" cy="133350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8305800" y="4819650"/>
              <a:ext cx="196850" cy="135255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7636386" y="4800600"/>
              <a:ext cx="336039" cy="1352550"/>
            </a:xfrm>
            <a:prstGeom prst="straightConnector1">
              <a:avLst/>
            </a:prstGeom>
            <a:ln w="28575">
              <a:solidFill>
                <a:srgbClr val="FF006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1295400" y="1600200"/>
            <a:ext cx="7239000" cy="4724400"/>
          </a:xfrm>
          <a:prstGeom prst="roundRect">
            <a:avLst>
              <a:gd name="adj" fmla="val 10110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bmk="1392">
                <a:solidFill>
                  <a:srgbClr val="FFFF00"/>
                </a:solidFill>
              </a:rPr>
              <a:t>Previo</a:t>
            </a:r>
            <a:r>
              <a:rPr lang="en-US" sz="2800" b="1" dirty="0" bmk="734">
                <a:solidFill>
                  <a:srgbClr val="FFFF00"/>
                </a:solidFill>
              </a:rPr>
              <a:t>u</a:t>
            </a:r>
            <a:r>
              <a:rPr lang="en-US" sz="2800" b="1" dirty="0" bmk="1894">
                <a:solidFill>
                  <a:srgbClr val="FFFF00"/>
                </a:solidFill>
              </a:rPr>
              <a:t>s l</a:t>
            </a:r>
            <a:r>
              <a:rPr lang="en-US" sz="2800" b="1" dirty="0" bmk="434">
                <a:solidFill>
                  <a:srgbClr val="FFFF00"/>
                </a:solidFill>
              </a:rPr>
              <a:t>e</a:t>
            </a:r>
            <a:r>
              <a:rPr lang="en-US" sz="2800" b="1" dirty="0" bmk="1523">
                <a:solidFill>
                  <a:srgbClr val="FFFF00"/>
                </a:solidFill>
              </a:rPr>
              <a:t>ct</a:t>
            </a:r>
            <a:r>
              <a:rPr lang="en-US" sz="2800" b="1" dirty="0" bmk="323">
                <a:solidFill>
                  <a:srgbClr val="FFFF00"/>
                </a:solidFill>
              </a:rPr>
              <a:t>u</a:t>
            </a:r>
            <a:r>
              <a:rPr lang="en-US" sz="2800" b="1" dirty="0" bmk="1475">
                <a:solidFill>
                  <a:srgbClr val="FFFF00"/>
                </a:solidFill>
              </a:rPr>
              <a:t>re: </a:t>
            </a:r>
            <a:r>
              <a:rPr lang="en-US" sz="2800" b="1" dirty="0" bmk="200">
                <a:solidFill>
                  <a:srgbClr val="FFFF00"/>
                </a:solidFill>
              </a:rPr>
              <a:t>A</a:t>
            </a:r>
            <a:r>
              <a:rPr lang="en-US" sz="2800" b="1" dirty="0" bmk="890">
                <a:solidFill>
                  <a:srgbClr val="FFFF00"/>
                </a:solidFill>
              </a:rPr>
              <a:t>-P</a:t>
            </a:r>
            <a:r>
              <a:rPr lang="en-US" sz="2800" b="1" dirty="0" bmk="735">
                <a:solidFill>
                  <a:srgbClr val="FFFF00"/>
                </a:solidFill>
              </a:rPr>
              <a:t>rio</a:t>
            </a:r>
            <a:r>
              <a:rPr lang="en-US" sz="2800" b="1" dirty="0" bmk="1088">
                <a:solidFill>
                  <a:srgbClr val="FFFF00"/>
                </a:solidFill>
              </a:rPr>
              <a:t>r</a:t>
            </a:r>
            <a:r>
              <a:rPr lang="en-US" sz="2800" b="1" dirty="0" bmk="0">
                <a:solidFill>
                  <a:srgbClr val="FFFF00"/>
                </a:solidFill>
              </a:rPr>
              <a:t>i</a:t>
            </a:r>
          </a:p>
          <a:p>
            <a:r>
              <a:rPr lang="en-US" sz="2400" b="1" dirty="0" bmk="1726"/>
              <a:t>Main</a:t>
            </a:r>
            <a:r>
              <a:rPr lang="en-US" sz="2400" b="1" dirty="0" bmk="239"/>
              <a:t> </a:t>
            </a:r>
            <a:r>
              <a:rPr lang="en-US" sz="2400" b="1" dirty="0" bmk="753"/>
              <a:t>i</a:t>
            </a:r>
            <a:r>
              <a:rPr lang="en-US" sz="2400" b="1" dirty="0" bmk="761"/>
              <a:t>de</a:t>
            </a:r>
            <a:r>
              <a:rPr lang="en-US" sz="2400" b="1" dirty="0" bmk="1377"/>
              <a:t>a</a:t>
            </a:r>
            <a:r>
              <a:rPr lang="en-US" sz="2400" b="1" dirty="0" bmk="1145"/>
              <a:t>:</a:t>
            </a:r>
            <a:r>
              <a:rPr lang="en-US" sz="2400" b="1" dirty="0" bmk="139"/>
              <a:t> Ca</a:t>
            </a:r>
            <a:r>
              <a:rPr lang="en-US" sz="2400" b="1" dirty="0" bmk="398"/>
              <a:t>n</a:t>
            </a:r>
            <a:r>
              <a:rPr lang="en-US" sz="2400" b="1" dirty="0" bmk="57"/>
              <a:t>di</a:t>
            </a:r>
            <a:r>
              <a:rPr lang="en-US" sz="2400" b="1" dirty="0" bmk="1706"/>
              <a:t>d</a:t>
            </a:r>
            <a:r>
              <a:rPr lang="en-US" sz="2400" b="1" dirty="0" bmk="1533"/>
              <a:t>a</a:t>
            </a:r>
            <a:r>
              <a:rPr lang="en-US" sz="2400" b="1" dirty="0" bmk="1239"/>
              <a:t>te</a:t>
            </a:r>
            <a:r>
              <a:rPr lang="en-US" sz="2400" b="1" dirty="0" bmk="0"/>
              <a:t>s</a:t>
            </a:r>
          </a:p>
          <a:p>
            <a:r>
              <a:rPr lang="en-US" sz="2000" dirty="0" bmk="657"/>
              <a:t>Ins</a:t>
            </a:r>
            <a:r>
              <a:rPr lang="en-US" sz="2000" dirty="0" bmk="1236"/>
              <a:t>te</a:t>
            </a:r>
            <a:r>
              <a:rPr lang="en-US" sz="2000" dirty="0" bmk="1065"/>
              <a:t>ad </a:t>
            </a:r>
            <a:r>
              <a:rPr lang="en-US" sz="2000" dirty="0" bmk="1152"/>
              <a:t>o</a:t>
            </a:r>
            <a:r>
              <a:rPr lang="en-US" sz="2000" dirty="0" bmk="1496"/>
              <a:t>f k</a:t>
            </a:r>
            <a:r>
              <a:rPr lang="en-US" sz="2000" dirty="0" bmk="600"/>
              <a:t>ee</a:t>
            </a:r>
            <a:r>
              <a:rPr lang="en-US" sz="2000" dirty="0" bmk="1631"/>
              <a:t>pi</a:t>
            </a:r>
            <a:r>
              <a:rPr lang="en-US" sz="2000" dirty="0" bmk="1461"/>
              <a:t>n</a:t>
            </a:r>
            <a:r>
              <a:rPr lang="en-US" sz="2000" dirty="0" bmk="155"/>
              <a:t>g </a:t>
            </a:r>
            <a:r>
              <a:rPr lang="en-US" sz="2000" dirty="0" bmk="1813"/>
              <a:t>a</a:t>
            </a:r>
            <a:r>
              <a:rPr lang="en-US" sz="2000" dirty="0" bmk="1148"/>
              <a:t> </a:t>
            </a:r>
            <a:r>
              <a:rPr lang="en-US" sz="2000" dirty="0" bmk="186"/>
              <a:t>cou</a:t>
            </a:r>
            <a:r>
              <a:rPr lang="en-US" sz="2000" dirty="0" bmk="1318"/>
              <a:t>nt</a:t>
            </a:r>
            <a:r>
              <a:rPr lang="en-US" sz="2000" dirty="0" bmk="1679"/>
              <a:t> </a:t>
            </a:r>
            <a:r>
              <a:rPr lang="en-US" sz="2000" dirty="0" bmk="1785"/>
              <a:t>of </a:t>
            </a:r>
            <a:r>
              <a:rPr lang="en-US" sz="2000" dirty="0" bmk="1379"/>
              <a:t>ea</a:t>
            </a:r>
            <a:r>
              <a:rPr lang="en-US" sz="2000" dirty="0" bmk="127"/>
              <a:t>ch</a:t>
            </a:r>
            <a:r>
              <a:rPr lang="en-US" sz="2000" dirty="0" bmk="1001"/>
              <a:t> p</a:t>
            </a:r>
            <a:r>
              <a:rPr lang="en-US" sz="2000" dirty="0" bmk="1485"/>
              <a:t>a</a:t>
            </a:r>
            <a:r>
              <a:rPr lang="en-US" sz="2000" dirty="0" bmk="799"/>
              <a:t>ir,</a:t>
            </a:r>
            <a:r>
              <a:rPr lang="en-US" sz="2000" dirty="0" bmk="1303"/>
              <a:t> o</a:t>
            </a:r>
            <a:r>
              <a:rPr lang="en-US" sz="2000" dirty="0" bmk="1437"/>
              <a:t>n</a:t>
            </a:r>
            <a:r>
              <a:rPr lang="en-US" sz="2000" dirty="0" bmk="993"/>
              <a:t>ly </a:t>
            </a:r>
            <a:r>
              <a:rPr lang="en-US" sz="2000" dirty="0" bmk="1400"/>
              <a:t>ke</a:t>
            </a:r>
            <a:r>
              <a:rPr lang="en-US" sz="2000" dirty="0" bmk="71"/>
              <a:t>ep </a:t>
            </a:r>
            <a:r>
              <a:rPr lang="en-US" sz="2000" dirty="0" bmk="1351"/>
              <a:t>a</a:t>
            </a:r>
            <a:r>
              <a:rPr lang="en-US" sz="2000" dirty="0" bmk="1248"/>
              <a:t> c</a:t>
            </a:r>
            <a:r>
              <a:rPr lang="en-US" sz="2000" dirty="0" bmk="258"/>
              <a:t>ou</a:t>
            </a:r>
            <a:r>
              <a:rPr lang="en-US" sz="2000" dirty="0" bmk="1233"/>
              <a:t>n</a:t>
            </a:r>
            <a:r>
              <a:rPr lang="en-US" sz="2000" dirty="0" bmk="1031"/>
              <a:t>t</a:t>
            </a:r>
            <a:r>
              <a:rPr lang="en-US" sz="2000" dirty="0" bmk="1237"/>
              <a:t>  </a:t>
            </a:r>
            <a:r>
              <a:rPr lang="en-US" sz="2000" dirty="0" bmk="120"/>
              <a:t>o</a:t>
            </a:r>
            <a:r>
              <a:rPr lang="en-US" sz="2000" dirty="0" bmk="774"/>
              <a:t>f</a:t>
            </a:r>
            <a:r>
              <a:rPr lang="en-US" sz="2000" dirty="0" bmk="15"/>
              <a:t> c</a:t>
            </a:r>
            <a:r>
              <a:rPr lang="en-US" sz="2000" dirty="0" bmk="1191"/>
              <a:t>andi</a:t>
            </a:r>
            <a:r>
              <a:rPr lang="en-US" sz="2000" dirty="0" bmk="443"/>
              <a:t>d</a:t>
            </a:r>
            <a:r>
              <a:rPr lang="en-US" sz="2000" dirty="0" bmk="1697"/>
              <a:t>ate</a:t>
            </a:r>
            <a:r>
              <a:rPr lang="en-US" sz="2000" dirty="0" bmk="300"/>
              <a:t> </a:t>
            </a:r>
            <a:r>
              <a:rPr lang="en-US" sz="2000" dirty="0" bmk="823"/>
              <a:t>pa</a:t>
            </a:r>
            <a:r>
              <a:rPr lang="en-US" sz="2000" dirty="0" bmk="1462"/>
              <a:t>i</a:t>
            </a:r>
            <a:r>
              <a:rPr lang="en-US" sz="2000" dirty="0" bmk="1252"/>
              <a:t>r</a:t>
            </a:r>
            <a:r>
              <a:rPr lang="en-US" sz="2000" dirty="0" bmk="0"/>
              <a:t>s!</a:t>
            </a:r>
            <a:br>
              <a:rPr lang="en-US" sz="2000" dirty="0"/>
            </a:br>
          </a:p>
          <a:p>
            <a:r>
              <a:rPr lang="en-US" sz="2800" b="1" dirty="0" bmk="811">
                <a:solidFill>
                  <a:srgbClr val="FFFF00"/>
                </a:solidFill>
              </a:rPr>
              <a:t>Tod</a:t>
            </a:r>
            <a:r>
              <a:rPr lang="en-US" sz="2800" b="1" dirty="0" bmk="326">
                <a:solidFill>
                  <a:srgbClr val="FFFF00"/>
                </a:solidFill>
              </a:rPr>
              <a:t>ay</a:t>
            </a:r>
            <a:r>
              <a:rPr lang="en-US" sz="2800" b="1" dirty="0" bmk="785">
                <a:solidFill>
                  <a:srgbClr val="FFFF00"/>
                </a:solidFill>
              </a:rPr>
              <a:t>’</a:t>
            </a:r>
            <a:r>
              <a:rPr lang="en-US" sz="2800" b="1" dirty="0" bmk="620">
                <a:solidFill>
                  <a:srgbClr val="FFFF00"/>
                </a:solidFill>
              </a:rPr>
              <a:t>s l</a:t>
            </a:r>
            <a:r>
              <a:rPr lang="en-US" sz="2800" b="1" dirty="0" bmk="1220">
                <a:solidFill>
                  <a:srgbClr val="FFFF00"/>
                </a:solidFill>
              </a:rPr>
              <a:t>ect</a:t>
            </a:r>
            <a:r>
              <a:rPr lang="en-US" sz="2800" b="1" dirty="0" bmk="1004">
                <a:solidFill>
                  <a:srgbClr val="FFFF00"/>
                </a:solidFill>
              </a:rPr>
              <a:t>ur</a:t>
            </a:r>
            <a:r>
              <a:rPr lang="en-US" sz="2800" b="1" dirty="0" bmk="1587">
                <a:solidFill>
                  <a:srgbClr val="FFFF00"/>
                </a:solidFill>
              </a:rPr>
              <a:t>e</a:t>
            </a:r>
            <a:r>
              <a:rPr lang="en-US" sz="2800" b="1" dirty="0" bmk="241">
                <a:solidFill>
                  <a:srgbClr val="FFFF00"/>
                </a:solidFill>
              </a:rPr>
              <a:t>: </a:t>
            </a:r>
            <a:r>
              <a:rPr lang="en-US" sz="2800" b="1" dirty="0" bmk="291">
                <a:solidFill>
                  <a:srgbClr val="FFFF00"/>
                </a:solidFill>
              </a:rPr>
              <a:t>Fi</a:t>
            </a:r>
            <a:r>
              <a:rPr lang="en-US" sz="2800" b="1" dirty="0" bmk="744">
                <a:solidFill>
                  <a:srgbClr val="FFFF00"/>
                </a:solidFill>
              </a:rPr>
              <a:t>n</a:t>
            </a:r>
            <a:r>
              <a:rPr lang="en-US" sz="2800" b="1" dirty="0" bmk="732">
                <a:solidFill>
                  <a:srgbClr val="FFFF00"/>
                </a:solidFill>
              </a:rPr>
              <a:t>d</a:t>
            </a:r>
            <a:r>
              <a:rPr lang="en-US" sz="2800" b="1" dirty="0" bmk="717">
                <a:solidFill>
                  <a:srgbClr val="FFFF00"/>
                </a:solidFill>
              </a:rPr>
              <a:t> p</a:t>
            </a:r>
            <a:r>
              <a:rPr lang="en-US" sz="2800" b="1" dirty="0" bmk="1724">
                <a:solidFill>
                  <a:srgbClr val="FFFF00"/>
                </a:solidFill>
              </a:rPr>
              <a:t>airs</a:t>
            </a:r>
            <a:r>
              <a:rPr lang="en-US" sz="2800" b="1" dirty="0" bmk="637">
                <a:solidFill>
                  <a:srgbClr val="FFFF00"/>
                </a:solidFill>
              </a:rPr>
              <a:t> </a:t>
            </a:r>
            <a:r>
              <a:rPr lang="en-US" sz="2800" b="1" dirty="0" bmk="1376">
                <a:solidFill>
                  <a:srgbClr val="FFFF00"/>
                </a:solidFill>
              </a:rPr>
              <a:t>of</a:t>
            </a:r>
            <a:r>
              <a:rPr lang="en-US" sz="2800" b="1" dirty="0" bmk="1172">
                <a:solidFill>
                  <a:srgbClr val="FFFF00"/>
                </a:solidFill>
              </a:rPr>
              <a:t> si</a:t>
            </a:r>
            <a:r>
              <a:rPr lang="en-US" sz="2800" b="1" dirty="0" bmk="1801">
                <a:solidFill>
                  <a:srgbClr val="FFFF00"/>
                </a:solidFill>
              </a:rPr>
              <a:t>mi</a:t>
            </a:r>
            <a:r>
              <a:rPr lang="en-US" sz="2800" b="1" dirty="0" bmk="689">
                <a:solidFill>
                  <a:srgbClr val="FFFF00"/>
                </a:solidFill>
              </a:rPr>
              <a:t>lar</a:t>
            </a:r>
            <a:r>
              <a:rPr lang="en-US" sz="2800" b="1" dirty="0" bmk="1849">
                <a:solidFill>
                  <a:srgbClr val="FFFF00"/>
                </a:solidFill>
              </a:rPr>
              <a:t> </a:t>
            </a:r>
            <a:r>
              <a:rPr lang="en-US" sz="2800" b="1" dirty="0" bmk="777">
                <a:solidFill>
                  <a:srgbClr val="FFFF00"/>
                </a:solidFill>
              </a:rPr>
              <a:t>d</a:t>
            </a:r>
            <a:r>
              <a:rPr lang="en-US" sz="2800" b="1" dirty="0" bmk="955">
                <a:solidFill>
                  <a:srgbClr val="FFFF00"/>
                </a:solidFill>
              </a:rPr>
              <a:t>ocs</a:t>
            </a:r>
            <a:r>
              <a:rPr lang="en-US" sz="2800" b="1" dirty="0" bmk="749">
                <a:solidFill>
                  <a:srgbClr val="FFFF00"/>
                </a:solidFill>
              </a:rPr>
              <a:t/>
            </a:r>
          </a:p>
          <a:p>
            <a:r>
              <a:rPr lang="en-US" sz="2400" b="1" dirty="0" bmk="719"/>
              <a:t>Ma</a:t>
            </a:r>
            <a:r>
              <a:rPr lang="en-US" sz="2400" b="1" dirty="0" bmk="1551"/>
              <a:t>in idea</a:t>
            </a:r>
            <a:r>
              <a:rPr lang="en-US" sz="2400" b="1" dirty="0" bmk="1879"/>
              <a:t>:</a:t>
            </a:r>
            <a:r>
              <a:rPr lang="en-US" sz="2400" b="1" dirty="0" bmk="97"/>
              <a:t/>
            </a:r>
            <a:r>
              <a:rPr lang="en-US" sz="2400" dirty="0" bmk="0"/>
              <a:t> </a:t>
            </a:r>
            <a:r>
              <a:rPr lang="en-US" sz="2400" b="1" dirty="0" bmk="1792"/>
              <a:t>Ca</a:t>
            </a:r>
            <a:r>
              <a:rPr lang="en-US" sz="2400" b="1" dirty="0" bmk="45"/>
              <a:t>nd</a:t>
            </a:r>
            <a:r>
              <a:rPr lang="en-US" sz="2400" b="1" dirty="0" bmk="901"/>
              <a:t>id</a:t>
            </a:r>
            <a:r>
              <a:rPr lang="en-US" sz="2400" b="1" dirty="0" bmk="1313"/>
              <a:t>a</a:t>
            </a:r>
            <a:r>
              <a:rPr lang="en-US" sz="2400" b="1" dirty="0" bmk="1468"/>
              <a:t>te</a:t>
            </a:r>
            <a:r>
              <a:rPr lang="en-US" sz="2400" b="1" dirty="0" bmk="0"/>
              <a:t>s</a:t>
            </a:r>
          </a:p>
          <a:p>
            <a:r>
              <a:rPr lang="en-US" sz="2000" b="1" dirty="0" bmk="1648"/>
              <a:t>-- </a:t>
            </a:r>
            <a:r>
              <a:rPr lang="en-US" sz="2000" b="1" dirty="0" bmk="546"/>
              <a:t>Pa</a:t>
            </a:r>
            <a:r>
              <a:rPr lang="en-US" sz="2000" b="1" dirty="0" bmk="1060"/>
              <a:t>ss</a:t>
            </a:r>
            <a:r>
              <a:rPr lang="en-US" sz="2000" b="1" dirty="0" bmk="0"/>
              <a:t> 1:</a:t>
            </a:r>
            <a:r>
              <a:rPr lang="en-US" sz="2000" dirty="0" bmk="1855"/>
              <a:t> Take </a:t>
            </a:r>
            <a:r>
              <a:rPr lang="en-US" sz="2000" dirty="0" bmk="83"/>
              <a:t>doc</a:t>
            </a:r>
            <a:r>
              <a:rPr lang="en-US" sz="2000" dirty="0" bmk="692"/>
              <a:t>ument</a:t>
            </a:r>
            <a:r>
              <a:rPr lang="en-US" sz="2000" dirty="0" bmk="1838"/>
              <a:t>s a</a:t>
            </a:r>
            <a:r>
              <a:rPr lang="en-US" sz="2000" dirty="0" bmk="1499"/>
              <a:t>n</a:t>
            </a:r>
            <a:r>
              <a:rPr lang="en-US" sz="2000" dirty="0" bmk="1355"/>
              <a:t>d ha</a:t>
            </a:r>
            <a:r>
              <a:rPr lang="en-US" sz="2000" dirty="0" bmk="479"/>
              <a:t>s</a:t>
            </a:r>
            <a:r>
              <a:rPr lang="en-US" sz="2000" dirty="0" bmk="339"/>
              <a:t>h t</a:t>
            </a:r>
            <a:r>
              <a:rPr lang="en-US" sz="2000" dirty="0" bmk="56"/>
              <a:t>h</a:t>
            </a:r>
            <a:r>
              <a:rPr lang="en-US" sz="2000" dirty="0" bmk="405"/>
              <a:t>em </a:t>
            </a:r>
            <a:r>
              <a:rPr lang="en-US" sz="2000" dirty="0" bmk="1110"/>
              <a:t>t</a:t>
            </a:r>
            <a:r>
              <a:rPr lang="en-US" sz="2000" dirty="0" bmk="533"/>
              <a:t>o bu</a:t>
            </a:r>
            <a:r>
              <a:rPr lang="en-US" sz="2000" dirty="0" bmk="895"/>
              <a:t>cke</a:t>
            </a:r>
            <a:r>
              <a:rPr lang="en-US" sz="2000" dirty="0" bmk="1734"/>
              <a:t>t</a:t>
            </a:r>
            <a:r>
              <a:rPr lang="en-US" sz="2000" dirty="0" bmk="697"/>
              <a:t>s</a:t>
            </a:r>
            <a:r>
              <a:rPr lang="en-US" sz="2000" dirty="0" bmk="135"/>
              <a:t> s</a:t>
            </a:r>
            <a:r>
              <a:rPr lang="en-US" sz="2000" dirty="0" bmk="1257"/>
              <a:t>uch </a:t>
            </a:r>
            <a:r>
              <a:rPr lang="en-US" sz="2000" dirty="0" bmk="440"/>
              <a:t>th</a:t>
            </a:r>
            <a:r>
              <a:rPr lang="en-US" sz="2000" dirty="0" bmk="1623"/>
              <a:t>at</a:t>
            </a:r>
            <a:r>
              <a:rPr lang="en-US" sz="2000" dirty="0" bmk="0"/>
              <a:t> </a:t>
            </a:r>
            <a:r>
              <a:rPr lang="en-US" sz="2000" u="sng" dirty="0" bmk="36"/>
              <a:t>docu</a:t>
            </a:r>
            <a:r>
              <a:rPr lang="en-US" sz="2000" u="sng" dirty="0" bmk="784"/>
              <a:t>men</a:t>
            </a:r>
            <a:r>
              <a:rPr lang="en-US" sz="2000" u="sng" dirty="0" bmk="1732"/>
              <a:t>t</a:t>
            </a:r>
            <a:r>
              <a:rPr lang="en-US" sz="2000" u="sng" dirty="0" bmk="1241"/>
              <a:t>s tha</a:t>
            </a:r>
            <a:r>
              <a:rPr lang="en-US" sz="2000" u="sng" dirty="0" bmk="1638"/>
              <a:t>t </a:t>
            </a:r>
            <a:r>
              <a:rPr lang="en-US" sz="2000" u="sng" dirty="0" bmk="78"/>
              <a:t>a</a:t>
            </a:r>
            <a:r>
              <a:rPr lang="en-US" sz="2000" u="sng" dirty="0" bmk="159"/>
              <a:t>re</a:t>
            </a:r>
            <a:r>
              <a:rPr lang="en-US" sz="2000" u="sng" dirty="0" bmk="562"/>
              <a:t> s</a:t>
            </a:r>
            <a:r>
              <a:rPr lang="en-US" sz="2000" u="sng" dirty="0" bmk="132"/>
              <a:t>imi</a:t>
            </a:r>
            <a:r>
              <a:rPr lang="en-US" sz="2000" u="sng" dirty="0" bmk="1317"/>
              <a:t>la</a:t>
            </a:r>
            <a:r>
              <a:rPr lang="en-US" sz="2000" u="sng" dirty="0" bmk="1219"/>
              <a:t>r h</a:t>
            </a:r>
            <a:r>
              <a:rPr lang="en-US" sz="2000" u="sng" dirty="0" bmk="996"/>
              <a:t>a</a:t>
            </a:r>
            <a:r>
              <a:rPr lang="en-US" sz="2000" u="sng" dirty="0" bmk="46"/>
              <a:t>sh</a:t>
            </a:r>
            <a:r>
              <a:rPr lang="en-US" sz="2000" u="sng" dirty="0" bmk="1534"/>
              <a:t> </a:t>
            </a:r>
            <a:r>
              <a:rPr lang="en-US" sz="2000" u="sng" dirty="0" bmk="650"/>
              <a:t>to t</a:t>
            </a:r>
            <a:r>
              <a:rPr lang="en-US" sz="2000" u="sng" dirty="0" bmk="1880"/>
              <a:t>he</a:t>
            </a:r>
            <a:r>
              <a:rPr lang="en-US" sz="2000" u="sng" dirty="0" bmk="791"/>
              <a:t> sa</a:t>
            </a:r>
            <a:r>
              <a:rPr lang="en-US" sz="2000" u="sng" dirty="0" bmk="1163"/>
              <a:t>m</a:t>
            </a:r>
            <a:r>
              <a:rPr lang="en-US" sz="2000" u="sng" dirty="0" bmk="1697"/>
              <a:t>e </a:t>
            </a:r>
            <a:r>
              <a:rPr lang="en-US" sz="2000" u="sng" dirty="0" bmk="1809"/>
              <a:t>b</a:t>
            </a:r>
            <a:r>
              <a:rPr lang="en-US" sz="2000" u="sng" dirty="0" bmk="733"/>
              <a:t>ucke</a:t>
            </a:r>
            <a:r>
              <a:rPr lang="en-US" sz="2000" u="sng" dirty="0" bmk="1048"/>
              <a:t>t</a:t>
            </a:r>
            <a:r>
              <a:rPr lang="en-US" sz="2000" u="sng" dirty="0" bmk="313"/>
              <a:t/>
            </a:r>
          </a:p>
          <a:p>
            <a:r>
              <a:rPr lang="en-US" sz="2000" b="1" dirty="0" bmk="162"/>
              <a:t>-- </a:t>
            </a:r>
            <a:r>
              <a:rPr lang="en-US" sz="2000" b="1" dirty="0" bmk="1041"/>
              <a:t>P</a:t>
            </a:r>
            <a:r>
              <a:rPr lang="en-US" sz="2000" b="1" dirty="0" bmk="1074"/>
              <a:t>as</a:t>
            </a:r>
            <a:r>
              <a:rPr lang="en-US" sz="2000" b="1" dirty="0" bmk="1001"/>
              <a:t>s 2:</a:t>
            </a:r>
            <a:r>
              <a:rPr lang="en-US" sz="2000" b="1" dirty="0" bmk="1461"/>
              <a:t> </a:t>
            </a:r>
            <a:r>
              <a:rPr lang="en-US" sz="2000" b="1" dirty="0" bmk="1430"/>
              <a:t/>
            </a:r>
            <a:r>
              <a:rPr lang="en-US" sz="2000" dirty="0" bmk="1337"/>
              <a:t>Only </a:t>
            </a:r>
            <a:r>
              <a:rPr lang="en-US" sz="2000" dirty="0" bmk="1549"/>
              <a:t>co</a:t>
            </a:r>
            <a:r>
              <a:rPr lang="en-US" sz="2000" dirty="0" bmk="340"/>
              <a:t>m</a:t>
            </a:r>
            <a:r>
              <a:rPr lang="en-US" sz="2000" dirty="0" bmk="1563"/>
              <a:t>pa</a:t>
            </a:r>
            <a:r>
              <a:rPr lang="en-US" sz="2000" dirty="0" bmk="471"/>
              <a:t>r</a:t>
            </a:r>
            <a:r>
              <a:rPr lang="en-US" sz="2000" dirty="0" bmk="1257"/>
              <a:t>e</a:t>
            </a:r>
            <a:r>
              <a:rPr lang="en-US" sz="2000" dirty="0" bmk="1041"/>
              <a:t> </a:t>
            </a:r>
            <a:r>
              <a:rPr lang="en-US" sz="2000" dirty="0" bmk="673"/>
              <a:t>do</a:t>
            </a:r>
            <a:r>
              <a:rPr lang="en-US" sz="2000" dirty="0" bmk="1436"/>
              <a:t>c</a:t>
            </a:r>
            <a:r>
              <a:rPr lang="en-US" sz="2000" dirty="0" bmk="1782"/>
              <a:t>u</a:t>
            </a:r>
            <a:r>
              <a:rPr lang="en-US" sz="2000" dirty="0" bmk="595"/>
              <a:t>men</a:t>
            </a:r>
            <a:r>
              <a:rPr lang="en-US" sz="2000" dirty="0" bmk="1133"/>
              <a:t>ts </a:t>
            </a:r>
            <a:r>
              <a:rPr lang="en-US" sz="2000" dirty="0" bmk="484"/>
              <a:t>t</a:t>
            </a:r>
            <a:r>
              <a:rPr lang="en-US" sz="2000" dirty="0" bmk="1088"/>
              <a:t>h</a:t>
            </a:r>
            <a:r>
              <a:rPr lang="en-US" sz="2000" dirty="0" bmk="849"/>
              <a:t>at a</a:t>
            </a:r>
            <a:r>
              <a:rPr lang="en-US" sz="2000" dirty="0" bmk="1363"/>
              <a:t>re</a:t>
            </a:r>
            <a:r>
              <a:rPr lang="en-US" sz="2000" dirty="0" bmk="1272"/>
              <a:t> </a:t>
            </a:r>
            <a:r>
              <a:rPr lang="en-US" sz="2000" dirty="0" bmk="1718"/>
              <a:t/>
            </a:r>
            <a:r>
              <a:rPr lang="en-US" sz="2000" b="1" dirty="0" bmk="1070"/>
              <a:t>c</a:t>
            </a:r>
            <a:r>
              <a:rPr lang="en-US" sz="2000" b="1" dirty="0" bmk="1337"/>
              <a:t>and</a:t>
            </a:r>
            <a:r>
              <a:rPr lang="en-US" sz="2000" b="1" dirty="0" bmk="536"/>
              <a:t>ida</a:t>
            </a:r>
            <a:r>
              <a:rPr lang="en-US" sz="2000" b="1" dirty="0" bmk="1163"/>
              <a:t>t</a:t>
            </a:r>
            <a:r>
              <a:rPr lang="en-US" sz="2000" b="1" dirty="0" bmk="423"/>
              <a:t>es</a:t>
            </a:r>
            <a:r>
              <a:rPr lang="en-US" sz="2000" b="1" dirty="0" bmk="0"/>
              <a:t> </a:t>
            </a:r>
            <a:br>
              <a:rPr lang="en-US" sz="2000" b="1" dirty="0"/>
            </a:br>
            <a:r>
              <a:rPr lang="en-US" sz="2000" dirty="0" bmk="1309"/>
              <a:t>(i.e.</a:t>
            </a:r>
            <a:r>
              <a:rPr lang="en-US" sz="2000" dirty="0" bmk="395"/>
              <a:t>, t</a:t>
            </a:r>
            <a:r>
              <a:rPr lang="en-US" sz="2000" dirty="0" bmk="1270"/>
              <a:t>hey</a:t>
            </a:r>
            <a:r>
              <a:rPr lang="en-US" sz="2000" dirty="0" bmk="1633"/>
              <a:t> h</a:t>
            </a:r>
            <a:r>
              <a:rPr lang="en-US" sz="2000" dirty="0" bmk="729"/>
              <a:t>a</a:t>
            </a:r>
            <a:r>
              <a:rPr lang="en-US" sz="2000" dirty="0" bmk="1084"/>
              <a:t>s</a:t>
            </a:r>
            <a:r>
              <a:rPr lang="en-US" sz="2000" dirty="0" bmk="1777"/>
              <a:t>h</a:t>
            </a:r>
            <a:r>
              <a:rPr lang="en-US" sz="2000" dirty="0" bmk="706"/>
              <a:t>ed </a:t>
            </a:r>
            <a:r>
              <a:rPr lang="en-US" sz="2000" dirty="0" bmk="284"/>
              <a:t>to</a:t>
            </a:r>
            <a:r>
              <a:rPr lang="en-US" sz="2000" dirty="0" bmk="1061"/>
              <a:t> </a:t>
            </a:r>
            <a:r>
              <a:rPr lang="en-US" sz="2000" dirty="0" bmk="1021"/>
              <a:t>a </a:t>
            </a:r>
            <a:r>
              <a:rPr lang="en-US" sz="2000" dirty="0" bmk="1739"/>
              <a:t>s</a:t>
            </a:r>
            <a:r>
              <a:rPr lang="en-US" sz="2000" dirty="0" bmk="477"/>
              <a:t>a</a:t>
            </a:r>
            <a:r>
              <a:rPr lang="en-US" sz="2000" dirty="0" bmk="1056"/>
              <a:t>m</a:t>
            </a:r>
            <a:r>
              <a:rPr lang="en-US" sz="2000" dirty="0" bmk="769"/>
              <a:t>e b</a:t>
            </a:r>
            <a:r>
              <a:rPr lang="en-US" sz="2000" dirty="0" bmk="796"/>
              <a:t>u</a:t>
            </a:r>
            <a:r>
              <a:rPr lang="en-US" sz="2000" dirty="0" bmk="354"/>
              <a:t>ck</a:t>
            </a:r>
            <a:r>
              <a:rPr lang="en-US" sz="2000" dirty="0" bmk="135"/>
              <a:t>et</a:t>
            </a:r>
            <a:r>
              <a:rPr lang="en-US" sz="2000" dirty="0" bmk="0"/>
              <a:t>)</a:t>
            </a:r>
          </a:p>
          <a:p>
            <a:r>
              <a:rPr lang="en-US" sz="2000" b="1" dirty="0" bmk="258"/>
              <a:t>Be</a:t>
            </a:r>
            <a:r>
              <a:rPr lang="en-US" sz="2000" b="1" dirty="0" bmk="1694"/>
              <a:t>n</a:t>
            </a:r>
            <a:r>
              <a:rPr lang="en-US" sz="2000" b="1" dirty="0" bmk="1555"/>
              <a:t>e</a:t>
            </a:r>
            <a:r>
              <a:rPr lang="en-US" sz="2000" b="1" dirty="0" bmk="1719"/>
              <a:t>fi</a:t>
            </a:r>
            <a:r>
              <a:rPr lang="en-US" sz="2000" b="1" dirty="0" bmk="1524"/>
              <a:t>ts</a:t>
            </a:r>
            <a:r>
              <a:rPr lang="en-US" sz="2000" b="1" dirty="0" bmk="984"/>
              <a:t>: </a:t>
            </a:r>
            <a:r>
              <a:rPr lang="en-US" sz="2000" b="1" dirty="0" bmk="313"/>
              <a:t>In</a:t>
            </a:r>
            <a:r>
              <a:rPr lang="en-US" sz="2000" b="1" dirty="0" bmk="1010"/>
              <a:t>s</a:t>
            </a:r>
            <a:r>
              <a:rPr lang="en-US" sz="2000" b="1" dirty="0" bmk="1599"/>
              <a:t>te</a:t>
            </a:r>
            <a:r>
              <a:rPr lang="en-US" sz="2000" b="1" dirty="0" bmk="1107"/>
              <a:t>ad o</a:t>
            </a:r>
            <a:r>
              <a:rPr lang="en-US" sz="2000" b="1" dirty="0" bmk="1239"/>
              <a:t>f</a:t>
            </a:r>
            <a:r>
              <a:rPr lang="en-US" sz="2000" b="1" dirty="0" bmk="596"/>
              <a:t> O</a:t>
            </a:r>
            <a:r>
              <a:rPr lang="en-US" sz="2000" b="1" dirty="0" bmk="308"/>
              <a:t>(N</a:t>
            </a:r>
            <a:r>
              <a:rPr lang="en-US" sz="2000" b="1" dirty="0" bmk="433"/>
              <a:t/>
            </a:r>
            <a:r>
              <a:rPr lang="en-US" sz="2000" b="1" baseline="30000" dirty="0" bmk="0"/>
              <a:t>2</a:t>
            </a:r>
            <a:r>
              <a:rPr lang="en-US" sz="2000" b="1" dirty="0" bmk="649"/>
              <a:t>) </a:t>
            </a:r>
            <a:r>
              <a:rPr lang="en-US" sz="2000" b="1" dirty="0" bmk="1247"/>
              <a:t>co</a:t>
            </a:r>
            <a:r>
              <a:rPr lang="en-US" sz="2000" b="1" dirty="0" bmk="245"/>
              <a:t>mp</a:t>
            </a:r>
            <a:r>
              <a:rPr lang="en-US" sz="2000" b="1" dirty="0" bmk="966"/>
              <a:t>a</a:t>
            </a:r>
            <a:r>
              <a:rPr lang="en-US" sz="2000" b="1" dirty="0" bmk="491"/>
              <a:t>ris</a:t>
            </a:r>
            <a:r>
              <a:rPr lang="en-US" sz="2000" b="1" dirty="0" bmk="125"/>
              <a:t>on</a:t>
            </a:r>
            <a:r>
              <a:rPr lang="en-US" sz="2000" b="1" dirty="0" bmk="43"/>
              <a:t>s</a:t>
            </a:r>
            <a:r>
              <a:rPr lang="en-US" sz="2000" b="1" dirty="0" bmk="743"/>
              <a:t>, </a:t>
            </a:r>
            <a:r>
              <a:rPr lang="en-US" sz="2000" b="1" dirty="0" bmk="1662"/>
              <a:t>we n</a:t>
            </a:r>
            <a:r>
              <a:rPr lang="en-US" sz="2000" b="1" dirty="0" bmk="975"/>
              <a:t>e</a:t>
            </a:r>
            <a:r>
              <a:rPr lang="en-US" sz="2000" b="1" dirty="0" bmk="198"/>
              <a:t>ed</a:t>
            </a:r>
            <a:r>
              <a:rPr lang="en-US" sz="2000" b="1" dirty="0" bmk="364"/>
              <a:t> O(N</a:t>
            </a:r>
            <a:r>
              <a:rPr lang="en-US" sz="2000" b="1" dirty="0" bmk="580"/>
              <a:t>) </a:t>
            </a:r>
            <a:r>
              <a:rPr lang="en-US" sz="2000" b="1" dirty="0" bmk="1452"/>
              <a:t>comp</a:t>
            </a:r>
            <a:r>
              <a:rPr lang="en-US" sz="2000" b="1" dirty="0" bmk="696"/>
              <a:t>ari</a:t>
            </a:r>
            <a:r>
              <a:rPr lang="en-US" sz="2000" b="1" dirty="0" bmk="603"/>
              <a:t>s</a:t>
            </a:r>
            <a:r>
              <a:rPr lang="en-US" sz="2000" b="1" dirty="0" bmk="1247"/>
              <a:t>ons to</a:t>
            </a:r>
            <a:r>
              <a:rPr lang="en-US" sz="2000" b="1" dirty="0" bmk="923"/>
              <a:t> </a:t>
            </a:r>
            <a:r>
              <a:rPr lang="en-US" sz="2000" b="1" dirty="0" bmk="833"/>
              <a:t>fin</a:t>
            </a:r>
            <a:r>
              <a:rPr lang="en-US" sz="2000" b="1" dirty="0" bmk="711"/>
              <a:t>d</a:t>
            </a:r>
            <a:r>
              <a:rPr lang="en-US" sz="2000" b="1" dirty="0" bmk="551"/>
              <a:t> </a:t>
            </a:r>
            <a:r>
              <a:rPr lang="en-US" sz="2000" b="1" dirty="0" bmk="555"/>
              <a:t>sim</a:t>
            </a:r>
            <a:r>
              <a:rPr lang="en-US" sz="2000" b="1" dirty="0" bmk="500"/>
              <a:t>i</a:t>
            </a:r>
            <a:r>
              <a:rPr lang="en-US" sz="2000" b="1" dirty="0" bmk="1680"/>
              <a:t>l</a:t>
            </a:r>
            <a:r>
              <a:rPr lang="en-US" sz="2000" b="1" dirty="0" bmk="1059"/>
              <a:t>a</a:t>
            </a:r>
            <a:r>
              <a:rPr lang="en-US" sz="2000" b="1" dirty="0" bmk="887"/>
              <a:t>r </a:t>
            </a:r>
            <a:r>
              <a:rPr lang="en-US" sz="2000" b="1" dirty="0" bmk="96"/>
              <a:t>doc</a:t>
            </a:r>
            <a:r>
              <a:rPr lang="en-US" sz="2000" b="1" dirty="0" bmk="1335"/>
              <a:t>u</a:t>
            </a:r>
            <a:r>
              <a:rPr lang="en-US" sz="2000" b="1" dirty="0" bmk="85"/>
              <a:t>m</a:t>
            </a:r>
            <a:r>
              <a:rPr lang="en-US" sz="2000" b="1" dirty="0" bmk="830"/>
              <a:t>e</a:t>
            </a:r>
            <a:r>
              <a:rPr lang="en-US" sz="2000" b="1" dirty="0" bmk="1204"/>
              <a:t>nt</a:t>
            </a:r>
            <a:r>
              <a:rPr lang="en-US" sz="2000" b="1" dirty="0" bmk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497971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bmk="1124"/>
              <a:t>Fin</a:t>
            </a:r>
            <a:r>
              <a:rPr lang="en-US" dirty="0" bmk="60"/>
              <a:t>din</a:t>
            </a:r>
            <a:r>
              <a:rPr lang="en-US" dirty="0" bmk="1821"/>
              <a:t>g </a:t>
            </a:r>
            <a:r>
              <a:rPr lang="en-US" dirty="0" bmk="557"/>
              <a:t>Si</a:t>
            </a:r>
            <a:r>
              <a:rPr lang="en-US" dirty="0" bmk="1870"/>
              <a:t>m</a:t>
            </a:r>
            <a:r>
              <a:rPr lang="en-US" dirty="0" bmk="575"/>
              <a:t>ila</a:t>
            </a:r>
            <a:r>
              <a:rPr lang="en-US" dirty="0" bmk="1408"/>
              <a:t>r</a:t>
            </a:r>
            <a:r>
              <a:rPr lang="en-US" dirty="0" bmk="614"/>
              <a:t> </a:t>
            </a:r>
            <a:r>
              <a:rPr lang="en-US" dirty="0" bmk="1377"/>
              <a:t>It</a:t>
            </a:r>
            <a:r>
              <a:rPr lang="en-US" dirty="0" bmk="0"/>
              <a:t>ems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71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827"/>
              <a:t>Distan</a:t>
            </a:r>
            <a:r>
              <a:rPr lang="en-US" dirty="0" bmk="1121"/>
              <a:t>ce</a:t>
            </a:r>
            <a:r>
              <a:rPr lang="en-US" dirty="0" bmk="1559"/>
              <a:t> Measu</a:t>
            </a:r>
            <a:r>
              <a:rPr lang="en-US" dirty="0" bmk="1658"/>
              <a:t>re</a:t>
            </a:r>
            <a:r>
              <a:rPr lang="en-US" dirty="0" bmk="0"/>
              <a:t>s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419600"/>
          </a:xfrm>
        </p:spPr>
        <p:txBody>
          <a:bodyPr>
            <a:normAutofit fontScale="92500" lnSpcReduction="10000"/>
          </a:bodyPr>
          <a:lstStyle/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US" sz="3200" b="1" dirty="0" bmk="1407">
                <a:solidFill>
                  <a:srgbClr val="D60093"/>
                </a:solidFill>
              </a:rPr>
              <a:t>Goal: </a:t>
            </a:r>
            <a:r>
              <a:rPr lang="en-US" sz="3200" b="1" dirty="0" bmk="137">
                <a:solidFill>
                  <a:srgbClr val="D60093"/>
                </a:solidFill>
              </a:rPr>
              <a:t>Fi</a:t>
            </a:r>
            <a:r>
              <a:rPr lang="en-US" sz="3200" b="1" dirty="0" bmk="1620">
                <a:solidFill>
                  <a:srgbClr val="D60093"/>
                </a:solidFill>
              </a:rPr>
              <a:t>nd nea</a:t>
            </a:r>
            <a:r>
              <a:rPr lang="en-US" sz="3200" b="1" dirty="0" bmk="321">
                <a:solidFill>
                  <a:srgbClr val="D60093"/>
                </a:solidFill>
              </a:rPr>
              <a:t>r-</a:t>
            </a:r>
            <a:r>
              <a:rPr lang="en-US" sz="3200" b="1" dirty="0" bmk="87">
                <a:solidFill>
                  <a:srgbClr val="D60093"/>
                </a:solidFill>
              </a:rPr>
              <a:t>neighb</a:t>
            </a:r>
            <a:r>
              <a:rPr lang="en-US" sz="3200" b="1" dirty="0" bmk="182">
                <a:solidFill>
                  <a:srgbClr val="D60093"/>
                </a:solidFill>
              </a:rPr>
              <a:t>or</a:t>
            </a:r>
            <a:r>
              <a:rPr lang="en-US" sz="3200" b="1" dirty="0" bmk="1214">
                <a:solidFill>
                  <a:srgbClr val="D60093"/>
                </a:solidFill>
              </a:rPr>
              <a:t>s in </a:t>
            </a:r>
            <a:r>
              <a:rPr lang="en-US" sz="3200" b="1" dirty="0" bmk="2">
                <a:solidFill>
                  <a:srgbClr val="D60093"/>
                </a:solidFill>
              </a:rPr>
              <a:t>hig</a:t>
            </a:r>
            <a:r>
              <a:rPr lang="en-US" sz="3200" b="1" dirty="0" bmk="464">
                <a:solidFill>
                  <a:srgbClr val="D60093"/>
                </a:solidFill>
              </a:rPr>
              <a:t>h</a:t>
            </a:r>
            <a:r>
              <a:rPr lang="en-US" sz="3200" b="1" dirty="0" bmk="1747">
                <a:solidFill>
                  <a:srgbClr val="D60093"/>
                </a:solidFill>
              </a:rPr>
              <a:t>-d</a:t>
            </a:r>
            <a:r>
              <a:rPr lang="en-US" sz="3200" b="1" dirty="0" bmk="758">
                <a:solidFill>
                  <a:srgbClr val="D60093"/>
                </a:solidFill>
              </a:rPr>
              <a:t>im.</a:t>
            </a:r>
            <a:r>
              <a:rPr lang="en-US" sz="3200" b="1" dirty="0" bmk="784">
                <a:solidFill>
                  <a:srgbClr val="D60093"/>
                </a:solidFill>
              </a:rPr>
              <a:t> s</a:t>
            </a:r>
            <a:r>
              <a:rPr lang="en-US" sz="3200" b="1" dirty="0" bmk="0">
                <a:solidFill>
                  <a:srgbClr val="D60093"/>
                </a:solidFill>
              </a:rPr>
              <a:t>pace</a:t>
            </a:r>
          </a:p>
          <a:p>
            <a:pPr lvl="1"/>
            <a:r>
              <a:rPr lang="en-US" dirty="0" bmk="1069"/>
              <a:t>We for</a:t>
            </a:r>
            <a:r>
              <a:rPr lang="en-US" dirty="0" bmk="511"/>
              <a:t>ma</a:t>
            </a:r>
            <a:r>
              <a:rPr lang="en-US" dirty="0" bmk="314"/>
              <a:t>l</a:t>
            </a:r>
            <a:r>
              <a:rPr lang="en-US" dirty="0" bmk="761"/>
              <a:t>ly</a:t>
            </a:r>
            <a:r>
              <a:rPr lang="en-US" dirty="0" bmk="769"/>
              <a:t> </a:t>
            </a:r>
            <a:r>
              <a:rPr lang="en-US" dirty="0" bmk="142"/>
              <a:t>d</a:t>
            </a:r>
            <a:r>
              <a:rPr lang="en-US" dirty="0" bmk="1333"/>
              <a:t>e</a:t>
            </a:r>
            <a:r>
              <a:rPr lang="en-US" dirty="0" bmk="1461"/>
              <a:t>fin</a:t>
            </a:r>
            <a:r>
              <a:rPr lang="en-US" dirty="0" bmk="689"/>
              <a:t>e</a:t>
            </a:r>
            <a:r>
              <a:rPr lang="en-US" dirty="0" bmk="853"/>
              <a:t> </a:t>
            </a:r>
            <a:r>
              <a:rPr lang="en-US" dirty="0" bmk="1770"/>
              <a:t>“near</a:t>
            </a:r>
            <a:r>
              <a:rPr lang="en-US" dirty="0" bmk="1094"/>
              <a:t> </a:t>
            </a:r>
            <a:r>
              <a:rPr lang="en-US" dirty="0" bmk="1195"/>
              <a:t>ne</a:t>
            </a:r>
            <a:r>
              <a:rPr lang="en-US" dirty="0" bmk="341"/>
              <a:t>ig</a:t>
            </a:r>
            <a:r>
              <a:rPr lang="en-US" dirty="0" bmk="770"/>
              <a:t>hbo</a:t>
            </a:r>
            <a:r>
              <a:rPr lang="en-US" dirty="0" bmk="928"/>
              <a:t>rs</a:t>
            </a:r>
            <a:r>
              <a:rPr lang="en-US" dirty="0" bmk="1001"/>
              <a:t>”</a:t>
            </a:r>
            <a:r>
              <a:rPr lang="en-US" dirty="0" bmk="1272"/>
              <a:t> as p</a:t>
            </a:r>
            <a:r>
              <a:rPr lang="en-US" dirty="0" bmk="1709"/>
              <a:t>oi</a:t>
            </a:r>
            <a:r>
              <a:rPr lang="en-US" dirty="0" bmk="1078"/>
              <a:t>n</a:t>
            </a:r>
            <a:r>
              <a:rPr lang="en-US" dirty="0" bmk="1548"/>
              <a:t>t</a:t>
            </a:r>
            <a:r>
              <a:rPr lang="en-US" dirty="0" bmk="126"/>
              <a:t>s</a:t>
            </a:r>
            <a:r>
              <a:rPr lang="en-US" dirty="0" bmk="1497"/>
              <a:t> </a:t>
            </a:r>
            <a:r>
              <a:rPr lang="en-US" dirty="0" bmk="830"/>
              <a:t>th</a:t>
            </a:r>
            <a:r>
              <a:rPr lang="en-US" dirty="0" bmk="1662"/>
              <a:t>a</a:t>
            </a:r>
            <a:r>
              <a:rPr lang="en-US" dirty="0" bmk="543"/>
              <a:t>t </a:t>
            </a:r>
            <a:r>
              <a:rPr lang="en-US" dirty="0" bmk="1511"/>
              <a:t>a</a:t>
            </a:r>
            <a:r>
              <a:rPr lang="en-US" dirty="0" bmk="1056"/>
              <a:t>re a</a:t>
            </a:r>
            <a:r>
              <a:rPr lang="en-US" dirty="0" bmk="202"/>
              <a:t> “s</a:t>
            </a:r>
            <a:r>
              <a:rPr lang="en-US" dirty="0" bmk="263"/>
              <a:t>ma</a:t>
            </a:r>
            <a:r>
              <a:rPr lang="en-US" dirty="0" bmk="1153"/>
              <a:t>ll </a:t>
            </a:r>
            <a:r>
              <a:rPr lang="en-US" dirty="0" bmk="1500"/>
              <a:t>dista</a:t>
            </a:r>
            <a:r>
              <a:rPr lang="en-US" dirty="0" bmk="338"/>
              <a:t>n</a:t>
            </a:r>
            <a:r>
              <a:rPr lang="en-US" dirty="0" bmk="404"/>
              <a:t>ce”</a:t>
            </a:r>
            <a:r>
              <a:rPr lang="en-US" dirty="0" bmk="1385"/>
              <a:t> </a:t>
            </a:r>
            <a:r>
              <a:rPr lang="en-US" dirty="0" bmk="1848"/>
              <a:t>ap</a:t>
            </a:r>
            <a:r>
              <a:rPr lang="en-US" dirty="0" bmk="891"/>
              <a:t>a</a:t>
            </a:r>
            <a:r>
              <a:rPr lang="en-US" dirty="0" bmk="1857"/>
              <a:t>r</a:t>
            </a:r>
            <a:r>
              <a:rPr lang="en-US" dirty="0" bmk="0"/>
              <a:t>t</a:t>
            </a:r>
            <a:br>
              <a:rPr lang="en-US" dirty="0"/>
            </a:br>
          </a:p>
          <a:p>
            <a:r>
              <a:rPr lang="en-US" dirty="0" bmk="961"/>
              <a:t>For</a:t>
            </a:r>
            <a:r>
              <a:rPr lang="en-US" dirty="0" bmk="1090"/>
              <a:t> e</a:t>
            </a:r>
            <a:r>
              <a:rPr lang="en-US" dirty="0" bmk="1396"/>
              <a:t>a</a:t>
            </a:r>
            <a:r>
              <a:rPr lang="en-US" dirty="0" bmk="1251"/>
              <a:t>ch</a:t>
            </a:r>
            <a:r>
              <a:rPr lang="en-US" dirty="0" bmk="1158"/>
              <a:t> a</a:t>
            </a:r>
            <a:r>
              <a:rPr lang="en-US" dirty="0" bmk="953"/>
              <a:t>p</a:t>
            </a:r>
            <a:r>
              <a:rPr lang="en-US" dirty="0" bmk="1528"/>
              <a:t>plic</a:t>
            </a:r>
            <a:r>
              <a:rPr lang="en-US" dirty="0" bmk="989"/>
              <a:t>ati</a:t>
            </a:r>
            <a:r>
              <a:rPr lang="en-US" dirty="0" bmk="1119"/>
              <a:t>o</a:t>
            </a:r>
            <a:r>
              <a:rPr lang="en-US" dirty="0" bmk="1476"/>
              <a:t>n,</a:t>
            </a:r>
            <a:r>
              <a:rPr lang="en-US" dirty="0" bmk="221"/>
              <a:t> w</a:t>
            </a:r>
            <a:r>
              <a:rPr lang="en-US" dirty="0" bmk="1577"/>
              <a:t>e</a:t>
            </a:r>
            <a:r>
              <a:rPr lang="en-US" dirty="0" bmk="1755"/>
              <a:t> f</a:t>
            </a:r>
            <a:r>
              <a:rPr lang="en-US" dirty="0" bmk="1841"/>
              <a:t>ir</a:t>
            </a:r>
            <a:r>
              <a:rPr lang="en-US" dirty="0" bmk="1201"/>
              <a:t>st</a:t>
            </a:r>
            <a:r>
              <a:rPr lang="en-US" dirty="0" bmk="1364"/>
              <a:t> n</a:t>
            </a:r>
            <a:r>
              <a:rPr lang="en-US" dirty="0" bmk="1462"/>
              <a:t>ee</a:t>
            </a:r>
            <a:r>
              <a:rPr lang="en-US" dirty="0" bmk="1307"/>
              <a:t>d</a:t>
            </a:r>
            <a:r>
              <a:rPr lang="en-US" dirty="0" bmk="748"/>
              <a:t> t</a:t>
            </a:r>
            <a:r>
              <a:rPr lang="en-US" dirty="0" bmk="649"/>
              <a:t>o d</a:t>
            </a:r>
            <a:r>
              <a:rPr lang="en-US" dirty="0" bmk="347"/>
              <a:t>ef</a:t>
            </a:r>
            <a:r>
              <a:rPr lang="en-US" dirty="0" bmk="899"/>
              <a:t>in</a:t>
            </a:r>
            <a:r>
              <a:rPr lang="en-US" dirty="0" bmk="1378"/>
              <a:t>e </a:t>
            </a:r>
            <a:r>
              <a:rPr lang="en-US" dirty="0" bmk="1557"/>
              <a:t>wh</a:t>
            </a:r>
            <a:r>
              <a:rPr lang="en-US" dirty="0" bmk="1681"/>
              <a:t>at</a:t>
            </a:r>
            <a:r>
              <a:rPr lang="en-US" dirty="0" bmk="0"/>
              <a:t> “</a:t>
            </a:r>
            <a:r>
              <a:rPr lang="en-US" b="1" dirty="0" bmk="675"/>
              <a:t>dist</a:t>
            </a:r>
            <a:r>
              <a:rPr lang="en-US" b="1" dirty="0" bmk="167"/>
              <a:t>a</a:t>
            </a:r>
            <a:r>
              <a:rPr lang="en-US" b="1" dirty="0" bmk="952"/>
              <a:t>nce</a:t>
            </a:r>
            <a:r>
              <a:rPr lang="en-US" b="1" dirty="0" bmk="1656"/>
              <a:t/>
            </a:r>
            <a:r>
              <a:rPr lang="en-US" dirty="0" bmk="1355"/>
              <a:t>”</a:t>
            </a:r>
            <a:r>
              <a:rPr lang="en-US" dirty="0" bmk="467"/>
              <a:t> </a:t>
            </a:r>
            <a:r>
              <a:rPr lang="en-US" dirty="0" bmk="961"/>
              <a:t>m</a:t>
            </a:r>
            <a:r>
              <a:rPr lang="en-US" dirty="0" bmk="0"/>
              <a:t>eans</a:t>
            </a:r>
          </a:p>
          <a:p>
            <a:r>
              <a:rPr lang="en-US" b="1" dirty="0" bmk="1833">
                <a:solidFill>
                  <a:srgbClr val="D60093"/>
                </a:solidFill>
              </a:rPr>
              <a:t>Today</a:t>
            </a:r>
            <a:r>
              <a:rPr lang="en-US" b="1" dirty="0" bmk="0">
                <a:solidFill>
                  <a:srgbClr val="D60093"/>
                </a:solidFill>
              </a:rPr>
              <a:t>: </a:t>
            </a:r>
            <a:r>
              <a:rPr lang="en-US" b="1" dirty="0" err="1" bmk="840">
                <a:solidFill>
                  <a:srgbClr val="0000FF"/>
                </a:solidFill>
              </a:rPr>
              <a:t>Jacc</a:t>
            </a:r>
            <a:r>
              <a:rPr lang="en-US" b="1" dirty="0" err="1" bmk="930">
                <a:solidFill>
                  <a:srgbClr val="0000FF"/>
                </a:solidFill>
              </a:rPr>
              <a:t>ar</a:t>
            </a:r>
            <a:r>
              <a:rPr lang="en-US" b="1" dirty="0" err="1" bmk="0">
                <a:solidFill>
                  <a:srgbClr val="0000FF"/>
                </a:solidFill>
              </a:rPr>
              <a:t>d</a:t>
            </a:r>
            <a:r>
              <a:rPr lang="en-US" b="1" dirty="0" bmk="823">
                <a:solidFill>
                  <a:srgbClr val="0000FF"/>
                </a:solidFill>
              </a:rPr>
              <a:t> d</a:t>
            </a:r>
            <a:r>
              <a:rPr lang="en-US" b="1" dirty="0" bmk="339">
                <a:solidFill>
                  <a:srgbClr val="0000FF"/>
                </a:solidFill>
              </a:rPr>
              <a:t>i</a:t>
            </a:r>
            <a:r>
              <a:rPr lang="en-US" b="1" dirty="0" bmk="77">
                <a:solidFill>
                  <a:srgbClr val="0000FF"/>
                </a:solidFill>
              </a:rPr>
              <a:t>s</a:t>
            </a:r>
            <a:r>
              <a:rPr lang="en-US" b="1" dirty="0" bmk="154">
                <a:solidFill>
                  <a:srgbClr val="0000FF"/>
                </a:solidFill>
              </a:rPr>
              <a:t>tan</a:t>
            </a:r>
            <a:r>
              <a:rPr lang="en-US" b="1" dirty="0" bmk="593">
                <a:solidFill>
                  <a:srgbClr val="0000FF"/>
                </a:solidFill>
              </a:rPr>
              <a:t>ce/</a:t>
            </a:r>
            <a:r>
              <a:rPr lang="en-US" b="1" dirty="0" bmk="504">
                <a:solidFill>
                  <a:srgbClr val="0000FF"/>
                </a:solidFill>
              </a:rPr>
              <a:t>simila</a:t>
            </a:r>
            <a:r>
              <a:rPr lang="en-US" b="1" dirty="0" bmk="1616">
                <a:solidFill>
                  <a:srgbClr val="0000FF"/>
                </a:solidFill>
              </a:rPr>
              <a:t>ri</a:t>
            </a:r>
            <a:r>
              <a:rPr lang="en-US" b="1" dirty="0" bmk="0">
                <a:solidFill>
                  <a:srgbClr val="0000FF"/>
                </a:solidFill>
              </a:rPr>
              <a:t>ty</a:t>
            </a:r>
          </a:p>
          <a:p>
            <a:pPr lvl="1"/>
            <a:r>
              <a:rPr lang="en-US" dirty="0" bmk="1165"/>
              <a:t>The </a:t>
            </a:r>
            <a:r>
              <a:rPr lang="en-US" dirty="0" bmk="170"/>
              <a:t/>
            </a:r>
            <a:r>
              <a:rPr lang="en-US" b="1" dirty="0" err="1" bmk="906">
                <a:solidFill>
                  <a:srgbClr val="FF0066"/>
                </a:solidFill>
              </a:rPr>
              <a:t>Ja</a:t>
            </a:r>
            <a:r>
              <a:rPr lang="en-US" b="1" dirty="0" err="1" bmk="1468">
                <a:solidFill>
                  <a:srgbClr val="FF0066"/>
                </a:solidFill>
              </a:rPr>
              <a:t>cc</a:t>
            </a:r>
            <a:r>
              <a:rPr lang="en-US" b="1" dirty="0" err="1" bmk="1892">
                <a:solidFill>
                  <a:srgbClr val="FF0066"/>
                </a:solidFill>
              </a:rPr>
              <a:t>ar</a:t>
            </a:r>
            <a:r>
              <a:rPr lang="en-US" b="1" dirty="0" err="1" bmk="0">
                <a:solidFill>
                  <a:srgbClr val="FF0066"/>
                </a:solidFill>
              </a:rPr>
              <a:t>d</a:t>
            </a:r>
            <a:r>
              <a:rPr lang="en-US" b="1" dirty="0" bmk="1433">
                <a:solidFill>
                  <a:srgbClr val="FF0066"/>
                </a:solidFill>
              </a:rPr>
              <a:t> sim</a:t>
            </a:r>
            <a:r>
              <a:rPr lang="en-US" b="1" dirty="0" bmk="995">
                <a:solidFill>
                  <a:srgbClr val="FF0066"/>
                </a:solidFill>
              </a:rPr>
              <a:t>il</a:t>
            </a:r>
            <a:r>
              <a:rPr lang="en-US" b="1" dirty="0" bmk="873">
                <a:solidFill>
                  <a:srgbClr val="FF0066"/>
                </a:solidFill>
              </a:rPr>
              <a:t>a</a:t>
            </a:r>
            <a:r>
              <a:rPr lang="en-US" b="1" dirty="0" bmk="609">
                <a:solidFill>
                  <a:srgbClr val="FF0066"/>
                </a:solidFill>
              </a:rPr>
              <a:t>ri</a:t>
            </a:r>
            <a:r>
              <a:rPr lang="en-US" b="1" dirty="0" bmk="413">
                <a:solidFill>
                  <a:srgbClr val="FF0066"/>
                </a:solidFill>
              </a:rPr>
              <a:t>t</a:t>
            </a:r>
            <a:r>
              <a:rPr lang="en-US" b="1" dirty="0" bmk="0">
                <a:solidFill>
                  <a:srgbClr val="FF0066"/>
                </a:solidFill>
              </a:rPr>
              <a:t>y</a:t>
            </a:r>
            <a:r>
              <a:rPr lang="en-US" i="1" dirty="0" bmk="0">
                <a:solidFill>
                  <a:srgbClr val="FF0066"/>
                </a:solidFill>
              </a:rPr>
              <a:t> </a:t>
            </a:r>
            <a:r>
              <a:rPr lang="en-US" dirty="0" bmk="1868"/>
              <a:t>of</a:t>
            </a:r>
            <a:r>
              <a:rPr lang="en-US" dirty="0" bmk="1421"/>
              <a:t> t</a:t>
            </a:r>
            <a:r>
              <a:rPr lang="en-US" dirty="0" bmk="1531"/>
              <a:t>w</a:t>
            </a:r>
            <a:r>
              <a:rPr lang="en-US" dirty="0" bmk="394"/>
              <a:t>o</a:t>
            </a:r>
            <a:r>
              <a:rPr lang="en-US" dirty="0" bmk="0"/>
              <a:t> </a:t>
            </a:r>
            <a:r>
              <a:rPr lang="en-US" b="1" dirty="0" bmk="849">
                <a:solidFill>
                  <a:srgbClr val="FF0066"/>
                </a:solidFill>
              </a:rPr>
              <a:t>set</a:t>
            </a:r>
            <a:r>
              <a:rPr lang="en-US" b="1" dirty="0" bmk="0">
                <a:solidFill>
                  <a:srgbClr val="FF0066"/>
                </a:solidFill>
              </a:rPr>
              <a:t>s</a:t>
            </a:r>
            <a:r>
              <a:rPr lang="en-US" dirty="0" bmk="0">
                <a:solidFill>
                  <a:srgbClr val="FF0066"/>
                </a:solidFill>
              </a:rPr>
              <a:t> </a:t>
            </a:r>
            <a:r>
              <a:rPr lang="en-US" dirty="0" bmk="1347"/>
              <a:t>is </a:t>
            </a:r>
            <a:r>
              <a:rPr lang="en-US" dirty="0" bmk="1041"/>
              <a:t>th</a:t>
            </a:r>
            <a:r>
              <a:rPr lang="en-US" dirty="0" bmk="23"/>
              <a:t>e s</a:t>
            </a:r>
            <a:r>
              <a:rPr lang="en-US" dirty="0" bmk="636"/>
              <a:t>ize</a:t>
            </a:r>
            <a:r>
              <a:rPr lang="en-US" dirty="0" bmk="839"/>
              <a:t> </a:t>
            </a:r>
            <a:r>
              <a:rPr lang="en-US" dirty="0" bmk="602"/>
              <a:t>of t</a:t>
            </a:r>
            <a:r>
              <a:rPr lang="en-US" dirty="0" bmk="1104"/>
              <a:t>heir</a:t>
            </a:r>
            <a:r>
              <a:rPr lang="en-US" dirty="0" bmk="1775"/>
              <a:t> </a:t>
            </a:r>
            <a:r>
              <a:rPr lang="en-US" dirty="0" bmk="1026"/>
              <a:t>in</a:t>
            </a:r>
            <a:r>
              <a:rPr lang="en-US" dirty="0" bmk="1613"/>
              <a:t>ters</a:t>
            </a:r>
            <a:r>
              <a:rPr lang="en-US" dirty="0" bmk="837"/>
              <a:t>ecti</a:t>
            </a:r>
            <a:r>
              <a:rPr lang="en-US" dirty="0" bmk="1449"/>
              <a:t>o</a:t>
            </a:r>
            <a:r>
              <a:rPr lang="en-US" dirty="0" bmk="1094"/>
              <a:t>n di</a:t>
            </a:r>
            <a:r>
              <a:rPr lang="en-US" dirty="0" bmk="176"/>
              <a:t>v</a:t>
            </a:r>
            <a:r>
              <a:rPr lang="en-US" dirty="0" bmk="1675"/>
              <a:t>ided b</a:t>
            </a:r>
            <a:r>
              <a:rPr lang="en-US" dirty="0" bmk="1322"/>
              <a:t>y</a:t>
            </a:r>
            <a:r>
              <a:rPr lang="en-US" dirty="0" bmk="42"/>
              <a:t> t</a:t>
            </a:r>
            <a:r>
              <a:rPr lang="en-US" dirty="0" bmk="1009"/>
              <a:t>h</a:t>
            </a:r>
            <a:r>
              <a:rPr lang="en-US" dirty="0" bmk="399"/>
              <a:t>e</a:t>
            </a:r>
            <a:r>
              <a:rPr lang="en-US" dirty="0" bmk="1081"/>
              <a:t> si</a:t>
            </a:r>
            <a:r>
              <a:rPr lang="en-US" dirty="0" bmk="1346"/>
              <a:t>ze</a:t>
            </a:r>
            <a:r>
              <a:rPr lang="en-US" dirty="0" bmk="324"/>
              <a:t> of the</a:t>
            </a:r>
            <a:r>
              <a:rPr lang="en-US" dirty="0" bmk="729"/>
              <a:t>i</a:t>
            </a:r>
            <a:r>
              <a:rPr lang="en-US" dirty="0" bmk="1722"/>
              <a:t>r u</a:t>
            </a:r>
            <a:r>
              <a:rPr lang="en-US" dirty="0" bmk="462"/>
              <a:t>n</a:t>
            </a:r>
            <a:r>
              <a:rPr lang="en-US" dirty="0" bmk="224"/>
              <a:t>io</a:t>
            </a:r>
            <a:r>
              <a:rPr lang="en-US" dirty="0" bmk="1452"/>
              <a:t>n</a:t>
            </a:r>
            <a:r>
              <a:rPr lang="en-US" dirty="0" bmk="1671"/>
              <a:t>:</a:t>
            </a:r>
            <a:r>
              <a:rPr lang="en-US" dirty="0" bmk="386"/>
              <a:t/>
            </a:r>
            <a:br>
              <a:rPr lang="en-US" dirty="0"/>
            </a:br>
            <a:r>
              <a:rPr lang="en-US" b="1" i="1" dirty="0" err="1" bmk="805"/>
              <a:t>s</a:t>
            </a:r>
            <a:r>
              <a:rPr lang="en-US" b="1" i="1" dirty="0" err="1" bmk="0"/>
              <a:t>im</a:t>
            </a:r>
            <a:r>
              <a:rPr lang="en-US" b="1" dirty="0" bmk="0"/>
              <a:t>(C</a:t>
            </a:r>
            <a:r>
              <a:rPr lang="en-US" b="1" baseline="-25000" dirty="0" bmk="0"/>
              <a:t>1</a:t>
            </a:r>
            <a:r>
              <a:rPr lang="en-US" b="1" dirty="0" bmk="0"/>
              <a:t>, C</a:t>
            </a:r>
            <a:r>
              <a:rPr lang="en-US" b="1" baseline="-25000" dirty="0" bmk="0"/>
              <a:t>2</a:t>
            </a:r>
            <a:r>
              <a:rPr lang="en-US" b="1" dirty="0" bmk="258"/>
              <a:t>) = |C</a:t>
            </a:r>
            <a:r>
              <a:rPr lang="en-US" b="1" dirty="0" bmk="1801"/>
              <a:t/>
            </a:r>
            <a:r>
              <a:rPr lang="en-US" b="1" baseline="-25000" dirty="0" bmk="1004"/>
              <a:t>1</a:t>
            </a:r>
            <a:r>
              <a:rPr lang="en-US" b="1" baseline="-25000" dirty="0" bmk="409"/>
              <a:t/>
            </a:r>
            <a:r>
              <a:rPr lang="en-US" b="1" dirty="0" bmk="0">
                <a:sym typeface="Symbol" pitchFamily="18" charset="2"/>
              </a:rPr>
              <a:t>C</a:t>
            </a:r>
            <a:r>
              <a:rPr lang="en-US" b="1" baseline="-25000" dirty="0" bmk="0">
                <a:sym typeface="Symbol" pitchFamily="18" charset="2"/>
              </a:rPr>
              <a:t>2</a:t>
            </a:r>
            <a:r>
              <a:rPr lang="en-US" b="1" dirty="0" bmk="830">
                <a:sym typeface="Symbol" pitchFamily="18" charset="2"/>
              </a:rPr>
              <a:t>|/|</a:t>
            </a:r>
            <a:r>
              <a:rPr lang="en-US" b="1" dirty="0" bmk="1284">
                <a:sym typeface="Symbol" pitchFamily="18" charset="2"/>
              </a:rPr>
              <a:t>C</a:t>
            </a:r>
            <a:r>
              <a:rPr lang="en-US" b="1" dirty="0" bmk="1855">
                <a:sym typeface="Symbol" pitchFamily="18" charset="2"/>
              </a:rPr>
              <a:t/>
            </a:r>
            <a:r>
              <a:rPr lang="en-US" b="1" baseline="-25000" dirty="0" bmk="0">
                <a:sym typeface="Symbol" pitchFamily="18" charset="2"/>
              </a:rPr>
              <a:t>1</a:t>
            </a:r>
            <a:r>
              <a:rPr lang="en-US" b="1" dirty="0" bmk="1796">
                <a:sym typeface="Symbol" pitchFamily="18" charset="2"/>
              </a:rPr>
              <a:t>C</a:t>
            </a:r>
            <a:r>
              <a:rPr lang="en-US" b="1" dirty="0" bmk="1381">
                <a:sym typeface="Symbol" pitchFamily="18" charset="2"/>
              </a:rPr>
              <a:t/>
            </a:r>
            <a:r>
              <a:rPr lang="en-US" b="1" baseline="-25000" dirty="0" bmk="1457">
                <a:sym typeface="Symbol" pitchFamily="18" charset="2"/>
              </a:rPr>
              <a:t>2</a:t>
            </a:r>
            <a:r>
              <a:rPr lang="en-US" b="1" baseline="-25000" dirty="0" bmk="1545">
                <a:sym typeface="Symbol" pitchFamily="18" charset="2"/>
              </a:rPr>
              <a:t/>
            </a:r>
            <a:r>
              <a:rPr lang="en-US" b="1" dirty="0" bmk="0">
                <a:sym typeface="Symbol" pitchFamily="18" charset="2"/>
              </a:rPr>
              <a:t>|</a:t>
            </a:r>
          </a:p>
          <a:p>
            <a:pPr lvl="1"/>
            <a:r>
              <a:rPr lang="en-US" b="1" dirty="0" err="1" bmk="1051">
                <a:solidFill>
                  <a:srgbClr val="FF0066"/>
                </a:solidFill>
              </a:rPr>
              <a:t>Jacc</a:t>
            </a:r>
            <a:r>
              <a:rPr lang="en-US" b="1" dirty="0" err="1" bmk="530">
                <a:solidFill>
                  <a:srgbClr val="FF0066"/>
                </a:solidFill>
              </a:rPr>
              <a:t>a</a:t>
            </a:r>
            <a:r>
              <a:rPr lang="en-US" b="1" dirty="0" err="1" bmk="557">
                <a:solidFill>
                  <a:srgbClr val="FF0066"/>
                </a:solidFill>
              </a:rPr>
              <a:t>rd</a:t>
            </a:r>
            <a:r>
              <a:rPr lang="en-US" b="1" dirty="0" err="1" bmk="1892">
                <a:solidFill>
                  <a:srgbClr val="FF0066"/>
                </a:solidFill>
              </a:rPr>
              <a:t/>
            </a:r>
            <a:r>
              <a:rPr lang="en-US" b="1" dirty="0" bmk="1662">
                <a:solidFill>
                  <a:srgbClr val="FF0066"/>
                </a:solidFill>
              </a:rPr>
              <a:t> di</a:t>
            </a:r>
            <a:r>
              <a:rPr lang="en-US" b="1" dirty="0" bmk="1434">
                <a:solidFill>
                  <a:srgbClr val="FF0066"/>
                </a:solidFill>
              </a:rPr>
              <a:t>s</a:t>
            </a:r>
            <a:r>
              <a:rPr lang="en-US" b="1" dirty="0" bmk="102">
                <a:solidFill>
                  <a:srgbClr val="FF0066"/>
                </a:solidFill>
              </a:rPr>
              <a:t>tanc</a:t>
            </a:r>
            <a:r>
              <a:rPr lang="en-US" b="1" dirty="0" bmk="934">
                <a:solidFill>
                  <a:srgbClr val="FF0066"/>
                </a:solidFill>
              </a:rPr>
              <a:t>e</a:t>
            </a:r>
            <a:r>
              <a:rPr lang="en-US" b="1" dirty="0" bmk="1647">
                <a:solidFill>
                  <a:srgbClr val="FF0066"/>
                </a:solidFill>
              </a:rPr>
              <a:t>:</a:t>
            </a:r>
            <a:r>
              <a:rPr lang="en-US" b="1" dirty="0" bmk="335">
                <a:solidFill>
                  <a:srgbClr val="FF0066"/>
                </a:solidFill>
              </a:rPr>
              <a:t/>
            </a:r>
            <a:r>
              <a:rPr lang="en-US" b="1" i="1" dirty="0" bmk="1117"/>
              <a:t> d</a:t>
            </a:r>
            <a:r>
              <a:rPr lang="en-US" b="1" i="1" dirty="0" bmk="1098"/>
              <a:t/>
            </a:r>
            <a:r>
              <a:rPr lang="en-US" b="1" dirty="0" bmk="1170"/>
              <a:t>(</a:t>
            </a:r>
            <a:r>
              <a:rPr lang="en-US" b="1" dirty="0" bmk="121"/>
              <a:t>C</a:t>
            </a:r>
            <a:r>
              <a:rPr lang="en-US" b="1" dirty="0" bmk="1837"/>
              <a:t/>
            </a:r>
            <a:r>
              <a:rPr lang="en-US" b="1" baseline="-25000" dirty="0" bmk="0"/>
              <a:t>1</a:t>
            </a:r>
            <a:r>
              <a:rPr lang="en-US" b="1" dirty="0" bmk="647"/>
              <a:t>, C</a:t>
            </a:r>
            <a:r>
              <a:rPr lang="en-US" b="1" dirty="0" bmk="378"/>
              <a:t/>
            </a:r>
            <a:r>
              <a:rPr lang="en-US" b="1" baseline="-25000" dirty="0" bmk="1181"/>
              <a:t>2</a:t>
            </a:r>
            <a:r>
              <a:rPr lang="en-US" b="1" baseline="-25000" dirty="0" bmk="1276"/>
              <a:t/>
            </a:r>
            <a:r>
              <a:rPr lang="en-US" b="1" dirty="0" bmk="76"/>
              <a:t>) </a:t>
            </a:r>
            <a:r>
              <a:rPr lang="en-US" b="1" dirty="0" bmk="1493"/>
              <a:t>=</a:t>
            </a:r>
            <a:r>
              <a:rPr lang="en-US" b="1" dirty="0" bmk="807"/>
              <a:t> </a:t>
            </a:r>
            <a:r>
              <a:rPr lang="en-US" b="1" dirty="0" bmk="681"/>
              <a:t>1 </a:t>
            </a:r>
            <a:r>
              <a:rPr lang="en-US" b="1" dirty="0" bmk="1161"/>
              <a:t>- |</a:t>
            </a:r>
            <a:r>
              <a:rPr lang="en-US" b="1" dirty="0" bmk="0"/>
              <a:t>C</a:t>
            </a:r>
            <a:r>
              <a:rPr lang="en-US" b="1" baseline="-25000" dirty="0" bmk="0"/>
              <a:t>1</a:t>
            </a:r>
            <a:r>
              <a:rPr lang="en-US" b="1" dirty="0" bmk="1008">
                <a:sym typeface="Symbol" pitchFamily="18" charset="2"/>
              </a:rPr>
              <a:t>C</a:t>
            </a:r>
            <a:r>
              <a:rPr lang="en-US" b="1" dirty="0" bmk="1467">
                <a:sym typeface="Symbol" pitchFamily="18" charset="2"/>
              </a:rPr>
              <a:t/>
            </a:r>
            <a:r>
              <a:rPr lang="en-US" b="1" baseline="-25000" dirty="0" bmk="0">
                <a:sym typeface="Symbol" pitchFamily="18" charset="2"/>
              </a:rPr>
              <a:t>2</a:t>
            </a:r>
            <a:r>
              <a:rPr lang="en-US" b="1" dirty="0" bmk="203">
                <a:sym typeface="Symbol" pitchFamily="18" charset="2"/>
              </a:rPr>
              <a:t>|/|</a:t>
            </a:r>
            <a:r>
              <a:rPr lang="en-US" b="1" dirty="0" bmk="1390">
                <a:sym typeface="Symbol" pitchFamily="18" charset="2"/>
              </a:rPr>
              <a:t>C</a:t>
            </a:r>
            <a:r>
              <a:rPr lang="en-US" b="1" dirty="0" bmk="1030">
                <a:sym typeface="Symbol" pitchFamily="18" charset="2"/>
              </a:rPr>
              <a:t/>
            </a:r>
            <a:r>
              <a:rPr lang="en-US" b="1" baseline="-25000" dirty="0" bmk="0">
                <a:sym typeface="Symbol" pitchFamily="18" charset="2"/>
              </a:rPr>
              <a:t>1</a:t>
            </a:r>
            <a:r>
              <a:rPr lang="en-US" b="1" dirty="0" bmk="0">
                <a:sym typeface="Symbol" pitchFamily="18" charset="2"/>
              </a:rPr>
              <a:t>C</a:t>
            </a:r>
            <a:r>
              <a:rPr lang="en-US" b="1" baseline="-25000" dirty="0" bmk="0">
                <a:sym typeface="Symbol" pitchFamily="18" charset="2"/>
              </a:rPr>
              <a:t>2</a:t>
            </a:r>
            <a:r>
              <a:rPr lang="en-US" b="1" dirty="0" bmk="0">
                <a:sym typeface="Symbol" pitchFamily="18" charset="2"/>
              </a:rPr>
              <a:t>|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968"/>
              <a:t>J. </a:t>
            </a:r>
            <a:r>
              <a:rPr lang="en-US" bmk="800"/>
              <a:t>Le</a:t>
            </a:r>
            <a:r>
              <a:rPr lang="en-US" bmk="215"/>
              <a:t>sk</a:t>
            </a:r>
            <a:r>
              <a:rPr lang="en-US" bmk="802"/>
              <a:t>o</a:t>
            </a:r>
            <a:r>
              <a:rPr lang="en-US" bmk="36"/>
              <a:t>ve</a:t>
            </a:r>
            <a:r>
              <a:rPr lang="en-US" bmk="438"/>
              <a:t>c</a:t>
            </a:r>
            <a:r>
              <a:rPr lang="en-US" bmk="249"/>
              <a:t>,</a:t>
            </a:r>
            <a:r>
              <a:rPr lang="en-US" bmk="121"/>
              <a:t> A.</a:t>
            </a:r>
            <a:r>
              <a:rPr lang="en-US" bmk="1148"/>
              <a:t> R</a:t>
            </a:r>
            <a:r>
              <a:rPr lang="en-US" bmk="1758"/>
              <a:t>a</a:t>
            </a:r>
            <a:r>
              <a:rPr lang="en-US" bmk="1421"/>
              <a:t>jar</a:t>
            </a:r>
            <a:r>
              <a:rPr lang="en-US" bmk="423"/>
              <a:t>am</a:t>
            </a:r>
            <a:r>
              <a:rPr lang="en-US" bmk="116"/>
              <a:t>an</a:t>
            </a:r>
            <a:r>
              <a:rPr lang="en-US" bmk="1592"/>
              <a:t>, </a:t>
            </a:r>
            <a:r>
              <a:rPr lang="en-US" bmk="862"/>
              <a:t>J</a:t>
            </a:r>
            <a:r>
              <a:rPr lang="en-US" bmk="400"/>
              <a:t>. U</a:t>
            </a:r>
            <a:r>
              <a:rPr lang="en-US" bmk="44"/>
              <a:t>ll</a:t>
            </a:r>
            <a:r>
              <a:rPr lang="en-US" bmk="1450"/>
              <a:t>m</a:t>
            </a:r>
            <a:r>
              <a:rPr lang="en-US" bmk="1195"/>
              <a:t>an:</a:t>
            </a:r>
            <a:r>
              <a:rPr lang="en-US" bmk="341"/>
              <a:t> M</a:t>
            </a:r>
            <a:r>
              <a:rPr lang="en-US" bmk="1076"/>
              <a:t>ini</a:t>
            </a:r>
            <a:r>
              <a:rPr lang="en-US" bmk="65"/>
              <a:t>n</a:t>
            </a:r>
            <a:r>
              <a:rPr lang="en-US" bmk="1569"/>
              <a:t>g </a:t>
            </a:r>
            <a:r>
              <a:rPr lang="en-US" bmk="792"/>
              <a:t>of</a:t>
            </a:r>
            <a:r>
              <a:rPr lang="en-US" bmk="438"/>
              <a:t> </a:t>
            </a:r>
            <a:r>
              <a:rPr lang="en-US" bmk="332"/>
              <a:t>M</a:t>
            </a:r>
            <a:r>
              <a:rPr lang="en-US" bmk="339"/>
              <a:t>as</a:t>
            </a:r>
            <a:r>
              <a:rPr lang="en-US" bmk="1811"/>
              <a:t>s</a:t>
            </a:r>
            <a:r>
              <a:rPr lang="en-US" bmk="812"/>
              <a:t>i</a:t>
            </a:r>
            <a:r>
              <a:rPr lang="en-US" bmk="1432"/>
              <a:t>ve</a:t>
            </a:r>
            <a:r>
              <a:rPr lang="en-US" bmk="96"/>
              <a:t> Dat</a:t>
            </a:r>
            <a:r>
              <a:rPr lang="en-US" bmk="490"/>
              <a:t>a</a:t>
            </a:r>
            <a:r>
              <a:rPr lang="en-US" bmk="1489"/>
              <a:t>set</a:t>
            </a:r>
            <a:r>
              <a:rPr lang="en-US" bmk="765"/>
              <a:t>s</a:t>
            </a:r>
            <a:r>
              <a:rPr lang="en-US" bmk="898"/>
              <a:t>, </a:t>
            </a:r>
            <a:r>
              <a:rPr lang="en-US" bmk="1153"/>
              <a:t>h</a:t>
            </a:r>
            <a:r>
              <a:rPr lang="en-US" bmk="1777"/>
              <a:t>t</a:t>
            </a:r>
            <a:r>
              <a:rPr lang="en-US" bmk="809"/>
              <a:t>tp:</a:t>
            </a:r>
            <a:r>
              <a:rPr lang="en-US" bmk="216"/>
              <a:t>//</a:t>
            </a:r>
            <a:r>
              <a:rPr lang="en-US" bmk="759"/>
              <a:t>w</a:t>
            </a:r>
            <a:r>
              <a:rPr lang="en-US" bmk="7"/>
              <a:t>ww.</a:t>
            </a:r>
            <a:r>
              <a:rPr lang="en-US" bmk="1158"/>
              <a:t>mmd</a:t>
            </a:r>
            <a:r>
              <a:rPr lang="en-US" bmk="734"/>
              <a:t>s.</a:t>
            </a:r>
            <a:r>
              <a:rPr lang="en-US" bmk="408"/>
              <a:t>o</a:t>
            </a:r>
            <a:r>
              <a:rPr lang="en-US" bmk="274"/>
              <a:t>rg</a:t>
            </a:r>
            <a:r>
              <a:rPr lang="en-US" bmk="1454"/>
              <a:t/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958798" y="5505271"/>
            <a:ext cx="249940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dirty="0" bmk="152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3 </a:t>
            </a:r>
            <a:r>
              <a:rPr lang="en-US" dirty="0" bmk="1534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dirty="0" bmk="1587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dirty="0" bmk="435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i</a:t>
            </a:r>
            <a:r>
              <a:rPr lang="en-US" dirty="0" bmk="1049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nter</a:t>
            </a:r>
            <a:r>
              <a:rPr lang="en-US" dirty="0" bmk="1035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dirty="0" bmk="91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ec</a:t>
            </a:r>
            <a:r>
              <a:rPr lang="en-US" dirty="0" bmk="952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tio</a:t>
            </a:r>
            <a:r>
              <a:rPr lang="en-US" dirty="0" bmk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</a:t>
            </a:r>
          </a:p>
          <a:p>
            <a:pPr eaLnBrk="0" hangingPunct="0"/>
            <a:r>
              <a:rPr lang="en-US" dirty="0" bmk="289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8 </a:t>
            </a:r>
            <a:r>
              <a:rPr lang="en-US" dirty="0" bmk="15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in </a:t>
            </a:r>
            <a:r>
              <a:rPr lang="en-US" dirty="0" bmk="1597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u</a:t>
            </a:r>
            <a:r>
              <a:rPr lang="en-US" dirty="0" bmk="95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dirty="0" bmk="1252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ion</a:t>
            </a:r>
            <a:r>
              <a:rPr lang="en-US" dirty="0" bmk="70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/>
            </a:r>
          </a:p>
          <a:p>
            <a:pPr eaLnBrk="0" hangingPunct="0"/>
            <a:r>
              <a:rPr lang="en-US" dirty="0" err="1" bmk="125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Ja</a:t>
            </a:r>
            <a:r>
              <a:rPr lang="en-US" dirty="0" err="1" bmk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ccard</a:t>
            </a:r>
            <a:r>
              <a:rPr lang="en-US" dirty="0" bmk="977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simila</a:t>
            </a:r>
            <a:r>
              <a:rPr lang="en-US" dirty="0" bmk="72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dirty="0" bmk="184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</a:t>
            </a:r>
            <a:r>
              <a:rPr lang="en-US" dirty="0" bmk="149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y=</a:t>
            </a:r>
            <a:r>
              <a:rPr lang="en-US" dirty="0" bmk="98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3</a:t>
            </a:r>
            <a:r>
              <a:rPr lang="en-US" dirty="0" bmk="1232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dirty="0" bmk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8</a:t>
            </a:r>
          </a:p>
          <a:p>
            <a:pPr eaLnBrk="0" hangingPunct="0"/>
            <a:r>
              <a:rPr lang="en-US" dirty="0" err="1" bmk="42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Ja</a:t>
            </a:r>
            <a:r>
              <a:rPr lang="en-US" dirty="0" err="1" bmk="166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cca</a:t>
            </a:r>
            <a:r>
              <a:rPr lang="en-US" dirty="0" err="1" bmk="188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rd</a:t>
            </a:r>
            <a:r>
              <a:rPr lang="en-US" dirty="0" err="1" bmk="137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/>
            </a:r>
            <a:r>
              <a:rPr lang="en-US" dirty="0" bmk="1462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d</a:t>
            </a:r>
            <a:r>
              <a:rPr lang="en-US" dirty="0" bmk="4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istanc</a:t>
            </a:r>
            <a:r>
              <a:rPr lang="en-US" dirty="0" bmk="1697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 =</a:t>
            </a:r>
            <a:r>
              <a:rPr lang="en-US" dirty="0" bmk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5/8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505200" y="5638800"/>
            <a:ext cx="2286000" cy="990600"/>
            <a:chOff x="3124200" y="1371600"/>
            <a:chExt cx="2667000" cy="1600200"/>
          </a:xfrm>
        </p:grpSpPr>
        <p:sp>
          <p:nvSpPr>
            <p:cNvPr id="9" name="Oval 3"/>
            <p:cNvSpPr>
              <a:spLocks noChangeArrowheads="1"/>
            </p:cNvSpPr>
            <p:nvPr/>
          </p:nvSpPr>
          <p:spPr bwMode="auto">
            <a:xfrm>
              <a:off x="3810000" y="1371600"/>
              <a:ext cx="1981200" cy="1600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4"/>
            <p:cNvSpPr>
              <a:spLocks noChangeArrowheads="1"/>
            </p:cNvSpPr>
            <p:nvPr/>
          </p:nvSpPr>
          <p:spPr bwMode="auto">
            <a:xfrm>
              <a:off x="3124200" y="1371600"/>
              <a:ext cx="1981200" cy="1600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3505200" y="1839351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3479800" y="2356338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4173220" y="1987062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4635500" y="2280138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4546600" y="1670537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11"/>
            <p:cNvSpPr>
              <a:spLocks noChangeArrowheads="1"/>
            </p:cNvSpPr>
            <p:nvPr/>
          </p:nvSpPr>
          <p:spPr bwMode="auto">
            <a:xfrm>
              <a:off x="5257800" y="2479431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5257800" y="1676399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" name="Oval 6"/>
          <p:cNvSpPr>
            <a:spLocks noChangeArrowheads="1"/>
          </p:cNvSpPr>
          <p:nvPr/>
        </p:nvSpPr>
        <p:spPr bwMode="auto">
          <a:xfrm>
            <a:off x="3995451" y="6411847"/>
            <a:ext cx="91440" cy="9144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130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1754"/>
              <a:t>Task:</a:t>
            </a:r>
            <a:r>
              <a:rPr lang="en-US" dirty="0" bmk="1547"/>
              <a:t> Fi</a:t>
            </a:r>
            <a:r>
              <a:rPr lang="en-US" dirty="0" bmk="573"/>
              <a:t>n</a:t>
            </a:r>
            <a:r>
              <a:rPr lang="en-US" dirty="0" bmk="924"/>
              <a:t>ding</a:t>
            </a:r>
            <a:r>
              <a:rPr lang="en-US" dirty="0" bmk="1088"/>
              <a:t> </a:t>
            </a:r>
            <a:r>
              <a:rPr lang="en-US" dirty="0" bmk="52"/>
              <a:t>Sim</a:t>
            </a:r>
            <a:r>
              <a:rPr lang="en-US" dirty="0" bmk="1426"/>
              <a:t>i</a:t>
            </a:r>
            <a:r>
              <a:rPr lang="en-US" dirty="0" bmk="1458"/>
              <a:t>lar</a:t>
            </a:r>
            <a:r>
              <a:rPr lang="en-US" dirty="0" bmk="1320"/>
              <a:t> </a:t>
            </a:r>
            <a:r>
              <a:rPr lang="en-US" dirty="0" bmk="358"/>
              <a:t>Docu</a:t>
            </a:r>
            <a:r>
              <a:rPr lang="en-US" dirty="0" bmk="581"/>
              <a:t>men</a:t>
            </a:r>
            <a:r>
              <a:rPr lang="en-US" dirty="0" bmk="1392"/>
              <a:t>t</a:t>
            </a:r>
            <a:r>
              <a:rPr lang="en-US" dirty="0" bmk="1634"/>
              <a:t>s</a:t>
            </a:r>
            <a:r>
              <a:rPr lang="en-US" dirty="0" bmk="1136"/>
              <a:t/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21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534400" cy="55626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>
                    <a:solidFill>
                      <a:srgbClr val="FF0066"/>
                    </a:solidFill>
                  </a:rPr>
                  <a:t>Goal:</a:t>
                </a:r>
                <a:r>
                  <a:rPr lang="en-US" b="1" dirty="0">
                    <a:solidFill>
                      <a:srgbClr val="CC0000"/>
                    </a:solidFill>
                  </a:rPr>
                  <a:t> </a:t>
                </a:r>
                <a:r>
                  <a:rPr lang="en-US" b="1" dirty="0"/>
                  <a:t>Given a large number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𝑵</m:t>
                    </m:r>
                  </m:oMath>
                </a14:m>
                <a:r>
                  <a:rPr lang="en-US" b="1" dirty="0"/>
                  <a:t> in the millions or billions) of documents, find “near duplicate” pairs</a:t>
                </a:r>
              </a:p>
              <a:p>
                <a:r>
                  <a:rPr lang="en-US" b="1" dirty="0">
                    <a:solidFill>
                      <a:srgbClr val="FF0066"/>
                    </a:solidFill>
                  </a:rPr>
                  <a:t>Applications:</a:t>
                </a:r>
              </a:p>
              <a:p>
                <a:pPr lvl="1"/>
                <a:r>
                  <a:rPr lang="en-US" dirty="0"/>
                  <a:t>Mirror websites, or approximate mirrors</a:t>
                </a:r>
              </a:p>
              <a:p>
                <a:pPr lvl="2"/>
                <a:r>
                  <a:rPr lang="en-US" dirty="0"/>
                  <a:t>Don’t want to show both in search results</a:t>
                </a:r>
              </a:p>
              <a:p>
                <a:pPr lvl="1"/>
                <a:r>
                  <a:rPr lang="en-US" dirty="0"/>
                  <a:t>Similar news articles at many news sites</a:t>
                </a:r>
              </a:p>
              <a:p>
                <a:pPr lvl="2"/>
                <a:r>
                  <a:rPr lang="en-US" dirty="0"/>
                  <a:t>Cluster articles by “same story”</a:t>
                </a:r>
              </a:p>
              <a:p>
                <a:r>
                  <a:rPr lang="en-US" b="1" dirty="0">
                    <a:solidFill>
                      <a:srgbClr val="FF0066"/>
                    </a:solidFill>
                  </a:rPr>
                  <a:t>Problems:</a:t>
                </a:r>
              </a:p>
              <a:p>
                <a:pPr lvl="1"/>
                <a:r>
                  <a:rPr lang="en-US" dirty="0"/>
                  <a:t>Many small pieces of one document can appear </a:t>
                </a:r>
                <a:br>
                  <a:rPr lang="en-US" dirty="0"/>
                </a:br>
                <a:r>
                  <a:rPr lang="en-US" dirty="0"/>
                  <a:t>out of order in another</a:t>
                </a:r>
              </a:p>
              <a:p>
                <a:pPr lvl="1"/>
                <a:r>
                  <a:rPr lang="en-US" dirty="0"/>
                  <a:t>Too many documents to compare all pairs</a:t>
                </a:r>
              </a:p>
              <a:p>
                <a:pPr lvl="1"/>
                <a:r>
                  <a:rPr lang="en-US" dirty="0"/>
                  <a:t>Documents are so large or so many that they cannot </a:t>
                </a:r>
                <a:br>
                  <a:rPr lang="en-US" dirty="0"/>
                </a:br>
                <a:r>
                  <a:rPr lang="en-US" dirty="0"/>
                  <a:t>fit in main memory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6521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534400" cy="5562600"/>
              </a:xfrm>
              <a:blipFill rotWithShape="1">
                <a:blip r:embed="rId2"/>
                <a:stretch>
                  <a:fillRect t="-1425" r="-643" b="-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706"/>
              <a:t>J.</a:t>
            </a:r>
            <a:r>
              <a:rPr lang="en-US" bmk="109"/>
              <a:t> Les</a:t>
            </a:r>
            <a:r>
              <a:rPr lang="en-US" bmk="1089"/>
              <a:t>ko</a:t>
            </a:r>
            <a:r>
              <a:rPr lang="en-US" bmk="310"/>
              <a:t>ve</a:t>
            </a:r>
            <a:r>
              <a:rPr lang="en-US" bmk="1169"/>
              <a:t>c, A</a:t>
            </a:r>
            <a:r>
              <a:rPr lang="en-US" bmk="1767"/>
              <a:t>. R</a:t>
            </a:r>
            <a:r>
              <a:rPr lang="en-US" bmk="1647"/>
              <a:t>a</a:t>
            </a:r>
            <a:r>
              <a:rPr lang="en-US" bmk="766"/>
              <a:t>jaram</a:t>
            </a:r>
            <a:r>
              <a:rPr lang="en-US" bmk="276"/>
              <a:t>an</a:t>
            </a:r>
            <a:r>
              <a:rPr lang="en-US" bmk="533"/>
              <a:t>,</a:t>
            </a:r>
            <a:r>
              <a:rPr lang="en-US" bmk="1138"/>
              <a:t> J</a:t>
            </a:r>
            <a:r>
              <a:rPr lang="en-US" bmk="1663"/>
              <a:t>. </a:t>
            </a:r>
            <a:r>
              <a:rPr lang="en-US" bmk="324"/>
              <a:t>Ull</a:t>
            </a:r>
            <a:r>
              <a:rPr lang="en-US" bmk="1133"/>
              <a:t>ma</a:t>
            </a:r>
            <a:r>
              <a:rPr lang="en-US" bmk="132"/>
              <a:t>n: </a:t>
            </a:r>
            <a:r>
              <a:rPr lang="en-US" bmk="1243"/>
              <a:t>M</a:t>
            </a:r>
            <a:r>
              <a:rPr lang="en-US" bmk="626"/>
              <a:t>in</a:t>
            </a:r>
            <a:r>
              <a:rPr lang="en-US" bmk="27"/>
              <a:t>i</a:t>
            </a:r>
            <a:r>
              <a:rPr lang="en-US" bmk="56"/>
              <a:t>ng o</a:t>
            </a:r>
            <a:r>
              <a:rPr lang="en-US" bmk="1178"/>
              <a:t>f </a:t>
            </a:r>
            <a:r>
              <a:rPr lang="en-US" bmk="558"/>
              <a:t>Mas</a:t>
            </a:r>
            <a:r>
              <a:rPr lang="en-US" bmk="263"/>
              <a:t>s</a:t>
            </a:r>
            <a:r>
              <a:rPr lang="en-US" bmk="782"/>
              <a:t>iv</a:t>
            </a:r>
            <a:r>
              <a:rPr lang="en-US" bmk="1441"/>
              <a:t>e</a:t>
            </a:r>
            <a:r>
              <a:rPr lang="en-US" bmk="959"/>
              <a:t> Dat</a:t>
            </a:r>
            <a:r>
              <a:rPr lang="en-US" bmk="824"/>
              <a:t>a</a:t>
            </a:r>
            <a:r>
              <a:rPr lang="en-US" bmk="854"/>
              <a:t>set</a:t>
            </a:r>
            <a:r>
              <a:rPr lang="en-US" bmk="579"/>
              <a:t>s</a:t>
            </a:r>
            <a:r>
              <a:rPr lang="en-US" bmk="12"/>
              <a:t>, </a:t>
            </a:r>
            <a:r>
              <a:rPr lang="en-US" bmk="998"/>
              <a:t>http</a:t>
            </a:r>
            <a:r>
              <a:rPr lang="en-US" bmk="1036"/>
              <a:t>:</a:t>
            </a:r>
            <a:r>
              <a:rPr lang="en-US" bmk="1762"/>
              <a:t>//www</a:t>
            </a:r>
            <a:r>
              <a:rPr lang="en-US" bmk="1380"/>
              <a:t>.m</a:t>
            </a:r>
            <a:r>
              <a:rPr lang="en-US" bmk="1621"/>
              <a:t>m</a:t>
            </a:r>
            <a:r>
              <a:rPr lang="en-US" bmk="1311"/>
              <a:t>ds</a:t>
            </a:r>
            <a:r>
              <a:rPr lang="en-US" bmk="1388"/>
              <a:t>.</a:t>
            </a:r>
            <a:r>
              <a:rPr lang="en-US" bmk="598"/>
              <a:t>o</a:t>
            </a:r>
            <a:r>
              <a:rPr lang="en-US" bmk="218"/>
              <a:t>r</a:t>
            </a:r>
            <a:r>
              <a:rPr lang="en-US" bmk="0"/>
              <a:t>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458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 bmk="680"/>
              <a:t>3 </a:t>
            </a:r>
            <a:r>
              <a:rPr lang="en-US" dirty="0" bmk="1354"/>
              <a:t>E</a:t>
            </a:r>
            <a:r>
              <a:rPr lang="en-US" dirty="0" bmk="214"/>
              <a:t>s</a:t>
            </a:r>
            <a:r>
              <a:rPr lang="en-US" dirty="0" bmk="54"/>
              <a:t>sen</a:t>
            </a:r>
            <a:r>
              <a:rPr lang="en-US" dirty="0" bmk="364"/>
              <a:t>tia</a:t>
            </a:r>
            <a:r>
              <a:rPr lang="en-US" dirty="0" bmk="1658"/>
              <a:t>l</a:t>
            </a:r>
            <a:r>
              <a:rPr lang="en-US" dirty="0" bmk="1733"/>
              <a:t> </a:t>
            </a:r>
            <a:r>
              <a:rPr lang="en-US" dirty="0" bmk="1416"/>
              <a:t>Step</a:t>
            </a:r>
            <a:r>
              <a:rPr lang="en-US" dirty="0" bmk="582"/>
              <a:t>s </a:t>
            </a:r>
            <a:r>
              <a:rPr lang="en-US" dirty="0" bmk="1063"/>
              <a:t>f</a:t>
            </a:r>
            <a:r>
              <a:rPr lang="en-US" dirty="0" bmk="70"/>
              <a:t>o</a:t>
            </a:r>
            <a:r>
              <a:rPr lang="en-US" dirty="0" bmk="487"/>
              <a:t>r S</a:t>
            </a:r>
            <a:r>
              <a:rPr lang="en-US" dirty="0" bmk="1048"/>
              <a:t>imi</a:t>
            </a:r>
            <a:r>
              <a:rPr lang="en-US" dirty="0" bmk="971"/>
              <a:t>l</a:t>
            </a:r>
            <a:r>
              <a:rPr lang="en-US" dirty="0" bmk="735"/>
              <a:t>ar</a:t>
            </a:r>
            <a:r>
              <a:rPr lang="en-US" dirty="0" bmk="1843"/>
              <a:t> Docs</a:t>
            </a:r>
            <a:r>
              <a:rPr lang="en-US" dirty="0" bmk="1651"/>
              <a:t/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Clr>
                <a:srgbClr val="0000FF"/>
              </a:buClr>
              <a:buFont typeface="+mj-lt"/>
              <a:buAutoNum type="arabicPeriod"/>
            </a:pPr>
            <a:r>
              <a:rPr lang="en-US" b="1" i="1" dirty="0" bmk="1312">
                <a:solidFill>
                  <a:srgbClr val="FF0066"/>
                </a:solidFill>
              </a:rPr>
              <a:t>Shi</a:t>
            </a:r>
            <a:r>
              <a:rPr lang="en-US" b="1" i="1" dirty="0" bmk="759">
                <a:solidFill>
                  <a:srgbClr val="FF0066"/>
                </a:solidFill>
              </a:rPr>
              <a:t>ngl</a:t>
            </a:r>
            <a:r>
              <a:rPr lang="en-US" b="1" i="1" dirty="0" bmk="126">
                <a:solidFill>
                  <a:srgbClr val="FF0066"/>
                </a:solidFill>
              </a:rPr>
              <a:t>in</a:t>
            </a:r>
            <a:r>
              <a:rPr lang="en-US" b="1" i="1" dirty="0" bmk="1579">
                <a:solidFill>
                  <a:srgbClr val="FF0066"/>
                </a:solidFill>
              </a:rPr>
              <a:t>g</a:t>
            </a:r>
            <a:r>
              <a:rPr lang="en-US" b="1" i="1" dirty="0" bmk="1714">
                <a:solidFill>
                  <a:srgbClr val="FF0066"/>
                </a:solidFill>
              </a:rPr>
              <a:t>:</a:t>
            </a:r>
            <a:r>
              <a:rPr lang="en-US" b="1" i="1" dirty="0" bmk="1803">
                <a:solidFill>
                  <a:srgbClr val="FF0066"/>
                </a:solidFill>
              </a:rPr>
              <a:t/>
            </a:r>
            <a:r>
              <a:rPr lang="en-US" dirty="0" bmk="367"/>
              <a:t> </a:t>
            </a:r>
            <a:r>
              <a:rPr lang="en-US" dirty="0" bmk="278"/>
              <a:t>Con</a:t>
            </a:r>
            <a:r>
              <a:rPr lang="en-US" dirty="0" bmk="605"/>
              <a:t>ve</a:t>
            </a:r>
            <a:r>
              <a:rPr lang="en-US" dirty="0" bmk="850"/>
              <a:t>r</a:t>
            </a:r>
            <a:r>
              <a:rPr lang="en-US" dirty="0" bmk="847"/>
              <a:t>t </a:t>
            </a:r>
            <a:r>
              <a:rPr lang="en-US" dirty="0" bmk="15"/>
              <a:t>d</a:t>
            </a:r>
            <a:r>
              <a:rPr lang="en-US" dirty="0" bmk="1890"/>
              <a:t>o</a:t>
            </a:r>
            <a:r>
              <a:rPr lang="en-US" dirty="0" bmk="347"/>
              <a:t>c</a:t>
            </a:r>
            <a:r>
              <a:rPr lang="en-US" dirty="0" bmk="1582"/>
              <a:t>ume</a:t>
            </a:r>
            <a:r>
              <a:rPr lang="en-US" dirty="0" bmk="20"/>
              <a:t>n</a:t>
            </a:r>
            <a:r>
              <a:rPr lang="en-US" dirty="0" bmk="1577"/>
              <a:t>ts</a:t>
            </a:r>
            <a:r>
              <a:rPr lang="en-US" dirty="0" bmk="1379"/>
              <a:t> t</a:t>
            </a:r>
            <a:r>
              <a:rPr lang="en-US" dirty="0" bmk="1492"/>
              <a:t>o </a:t>
            </a:r>
            <a:r>
              <a:rPr lang="en-US" dirty="0" bmk="431"/>
              <a:t>s</a:t>
            </a:r>
            <a:r>
              <a:rPr lang="en-US" dirty="0" bmk="1354"/>
              <a:t>e</a:t>
            </a:r>
            <a:r>
              <a:rPr lang="en-US" dirty="0" bmk="1492"/>
              <a:t>ts</a:t>
            </a:r>
            <a:r>
              <a:rPr lang="en-US" dirty="0" bmk="1889"/>
              <a:t/>
            </a:r>
          </a:p>
          <a:p>
            <a:pPr marL="2401824" lvl="8" indent="-609600">
              <a:buClr>
                <a:srgbClr val="0000FF"/>
              </a:buClr>
              <a:buFont typeface="+mj-lt"/>
              <a:buAutoNum type="arabicPeriod"/>
            </a:pPr>
            <a:endParaRPr lang="en-US" dirty="0"/>
          </a:p>
          <a:p>
            <a:pPr marL="514350" indent="-514350">
              <a:buClr>
                <a:srgbClr val="0000FF"/>
              </a:buClr>
              <a:buFont typeface="+mj-lt"/>
              <a:buAutoNum type="arabicPeriod"/>
            </a:pPr>
            <a:r>
              <a:rPr lang="en-US" b="1" i="1" dirty="0" bmk="1869">
                <a:solidFill>
                  <a:srgbClr val="FF0066"/>
                </a:solidFill>
              </a:rPr>
              <a:t>Mi</a:t>
            </a:r>
            <a:r>
              <a:rPr lang="en-US" b="1" i="1" dirty="0" bmk="296">
                <a:solidFill>
                  <a:srgbClr val="FF0066"/>
                </a:solidFill>
              </a:rPr>
              <a:t>n-</a:t>
            </a:r>
            <a:r>
              <a:rPr lang="en-US" b="1" i="1" dirty="0" bmk="888">
                <a:solidFill>
                  <a:srgbClr val="FF0066"/>
                </a:solidFill>
              </a:rPr>
              <a:t>Ha</a:t>
            </a:r>
            <a:r>
              <a:rPr lang="en-US" b="1" i="1" dirty="0" bmk="592">
                <a:solidFill>
                  <a:srgbClr val="FF0066"/>
                </a:solidFill>
              </a:rPr>
              <a:t>s</a:t>
            </a:r>
            <a:r>
              <a:rPr lang="en-US" b="1" i="1" dirty="0" bmk="628">
                <a:solidFill>
                  <a:srgbClr val="FF0066"/>
                </a:solidFill>
              </a:rPr>
              <a:t>hi</a:t>
            </a:r>
            <a:r>
              <a:rPr lang="en-US" b="1" i="1" dirty="0" bmk="0">
                <a:solidFill>
                  <a:srgbClr val="FF0066"/>
                </a:solidFill>
              </a:rPr>
              <a:t>ng:</a:t>
            </a:r>
            <a:r>
              <a:rPr lang="en-US" dirty="0" bmk="1423"/>
              <a:t> Con</a:t>
            </a:r>
            <a:r>
              <a:rPr lang="en-US" dirty="0" bmk="1099"/>
              <a:t>v</a:t>
            </a:r>
            <a:r>
              <a:rPr lang="en-US" dirty="0" bmk="986"/>
              <a:t>er</a:t>
            </a:r>
            <a:r>
              <a:rPr lang="en-US" dirty="0" bmk="571"/>
              <a:t>t </a:t>
            </a:r>
            <a:r>
              <a:rPr lang="en-US" dirty="0" bmk="1731"/>
              <a:t>la</a:t>
            </a:r>
            <a:r>
              <a:rPr lang="en-US" dirty="0" bmk="1256"/>
              <a:t>rg</a:t>
            </a:r>
            <a:r>
              <a:rPr lang="en-US" dirty="0" bmk="588"/>
              <a:t>e </a:t>
            </a:r>
            <a:r>
              <a:rPr lang="en-US" dirty="0" bmk="1044"/>
              <a:t>s</a:t>
            </a:r>
            <a:r>
              <a:rPr lang="en-US" dirty="0" bmk="594"/>
              <a:t>ets</a:t>
            </a:r>
            <a:r>
              <a:rPr lang="en-US" dirty="0" bmk="1255"/>
              <a:t> t</a:t>
            </a:r>
            <a:r>
              <a:rPr lang="en-US" dirty="0" bmk="1002"/>
              <a:t>o</a:t>
            </a:r>
            <a:r>
              <a:rPr lang="en-US" dirty="0" bmk="1032"/>
              <a:t> s</a:t>
            </a:r>
            <a:r>
              <a:rPr lang="en-US" dirty="0" bmk="591"/>
              <a:t>hort</a:t>
            </a:r>
            <a:r>
              <a:rPr lang="en-US" dirty="0" bmk="550"/>
              <a:t> </a:t>
            </a:r>
            <a:r>
              <a:rPr lang="en-US" dirty="0" bmk="1884"/>
              <a:t>si</a:t>
            </a:r>
            <a:r>
              <a:rPr lang="en-US" dirty="0" bmk="1449"/>
              <a:t>gnat</a:t>
            </a:r>
            <a:r>
              <a:rPr lang="en-US" dirty="0" bmk="439"/>
              <a:t>ur</a:t>
            </a:r>
            <a:r>
              <a:rPr lang="en-US" dirty="0" bmk="979"/>
              <a:t>es, </a:t>
            </a:r>
            <a:r>
              <a:rPr lang="en-US" dirty="0" bmk="1"/>
              <a:t>whi</a:t>
            </a:r>
            <a:r>
              <a:rPr lang="en-US" dirty="0" bmk="1159"/>
              <a:t>l</a:t>
            </a:r>
            <a:r>
              <a:rPr lang="en-US" dirty="0" bmk="1482"/>
              <a:t>e pres</a:t>
            </a:r>
            <a:r>
              <a:rPr lang="en-US" dirty="0" bmk="325"/>
              <a:t>e</a:t>
            </a:r>
            <a:r>
              <a:rPr lang="en-US" dirty="0" bmk="1675"/>
              <a:t>rvi</a:t>
            </a:r>
            <a:r>
              <a:rPr lang="en-US" dirty="0" bmk="440"/>
              <a:t>n</a:t>
            </a:r>
            <a:r>
              <a:rPr lang="en-US" dirty="0" bmk="350"/>
              <a:t>g</a:t>
            </a:r>
            <a:r>
              <a:rPr lang="en-US" dirty="0" bmk="1537"/>
              <a:t> si</a:t>
            </a:r>
            <a:r>
              <a:rPr lang="en-US" dirty="0" bmk="486"/>
              <a:t>m</a:t>
            </a:r>
            <a:r>
              <a:rPr lang="en-US" dirty="0" bmk="1667"/>
              <a:t>i</a:t>
            </a:r>
            <a:r>
              <a:rPr lang="en-US" dirty="0" bmk="326"/>
              <a:t>l</a:t>
            </a:r>
            <a:r>
              <a:rPr lang="en-US" dirty="0" bmk="1517"/>
              <a:t>ar</a:t>
            </a:r>
            <a:r>
              <a:rPr lang="en-US" dirty="0" bmk="1099"/>
              <a:t>ity</a:t>
            </a:r>
            <a:r>
              <a:rPr lang="en-US" dirty="0" bmk="219"/>
              <a:t/>
            </a:r>
          </a:p>
          <a:p>
            <a:pPr marL="2401824" lvl="8" indent="-609600">
              <a:buClr>
                <a:srgbClr val="0000FF"/>
              </a:buClr>
              <a:buFont typeface="+mj-lt"/>
              <a:buAutoNum type="arabicPeriod"/>
            </a:pPr>
            <a:endParaRPr lang="en-US" dirty="0"/>
          </a:p>
          <a:p>
            <a:pPr marL="609600" indent="-609600">
              <a:buClr>
                <a:srgbClr val="0000FF"/>
              </a:buClr>
              <a:buFont typeface="+mj-lt"/>
              <a:buAutoNum type="arabicPeriod"/>
            </a:pPr>
            <a:r>
              <a:rPr lang="en-US" b="1" i="1" dirty="0" bmk="1483">
                <a:solidFill>
                  <a:srgbClr val="FF0066"/>
                </a:solidFill>
              </a:rPr>
              <a:t>L</a:t>
            </a:r>
            <a:r>
              <a:rPr lang="en-US" b="1" i="1" dirty="0" bmk="256">
                <a:solidFill>
                  <a:srgbClr val="FF0066"/>
                </a:solidFill>
              </a:rPr>
              <a:t>o</a:t>
            </a:r>
            <a:r>
              <a:rPr lang="en-US" b="1" i="1" dirty="0" bmk="15">
                <a:solidFill>
                  <a:srgbClr val="FF0066"/>
                </a:solidFill>
              </a:rPr>
              <a:t>c</a:t>
            </a:r>
            <a:r>
              <a:rPr lang="en-US" b="1" i="1" dirty="0" bmk="103">
                <a:solidFill>
                  <a:srgbClr val="FF0066"/>
                </a:solidFill>
              </a:rPr>
              <a:t>al</a:t>
            </a:r>
            <a:r>
              <a:rPr lang="en-US" b="1" i="1" dirty="0" bmk="1657">
                <a:solidFill>
                  <a:srgbClr val="FF0066"/>
                </a:solidFill>
              </a:rPr>
              <a:t>ity</a:t>
            </a:r>
            <a:r>
              <a:rPr lang="en-US" b="1" i="1" dirty="0" bmk="1711">
                <a:solidFill>
                  <a:srgbClr val="FF0066"/>
                </a:solidFill>
              </a:rPr>
              <a:t>-Se</a:t>
            </a:r>
            <a:r>
              <a:rPr lang="en-US" b="1" i="1" dirty="0" bmk="399">
                <a:solidFill>
                  <a:srgbClr val="FF0066"/>
                </a:solidFill>
              </a:rPr>
              <a:t>ns</a:t>
            </a:r>
            <a:r>
              <a:rPr lang="en-US" b="1" i="1" dirty="0" bmk="1805">
                <a:solidFill>
                  <a:srgbClr val="FF0066"/>
                </a:solidFill>
              </a:rPr>
              <a:t>it</a:t>
            </a:r>
            <a:r>
              <a:rPr lang="en-US" b="1" i="1" dirty="0" bmk="1705">
                <a:solidFill>
                  <a:srgbClr val="FF0066"/>
                </a:solidFill>
              </a:rPr>
              <a:t>i</a:t>
            </a:r>
            <a:r>
              <a:rPr lang="en-US" b="1" i="1" dirty="0" bmk="1339">
                <a:solidFill>
                  <a:srgbClr val="FF0066"/>
                </a:solidFill>
              </a:rPr>
              <a:t>ve </a:t>
            </a:r>
            <a:r>
              <a:rPr lang="en-US" b="1" i="1" dirty="0" bmk="502">
                <a:solidFill>
                  <a:srgbClr val="FF0066"/>
                </a:solidFill>
              </a:rPr>
              <a:t>H</a:t>
            </a:r>
            <a:r>
              <a:rPr lang="en-US" b="1" i="1" dirty="0" bmk="1486">
                <a:solidFill>
                  <a:srgbClr val="FF0066"/>
                </a:solidFill>
              </a:rPr>
              <a:t>a</a:t>
            </a:r>
            <a:r>
              <a:rPr lang="en-US" b="1" i="1" dirty="0" bmk="72">
                <a:solidFill>
                  <a:srgbClr val="FF0066"/>
                </a:solidFill>
              </a:rPr>
              <a:t>sh</a:t>
            </a:r>
            <a:r>
              <a:rPr lang="en-US" b="1" i="1" dirty="0" bmk="0">
                <a:solidFill>
                  <a:srgbClr val="FF0066"/>
                </a:solidFill>
              </a:rPr>
              <a:t>ing:</a:t>
            </a:r>
            <a:r>
              <a:rPr lang="en-US" dirty="0" bmk="882"/>
              <a:t> Focus</a:t>
            </a:r>
            <a:r>
              <a:rPr lang="en-US" dirty="0" bmk="672"/>
              <a:t> o</a:t>
            </a:r>
            <a:r>
              <a:rPr lang="en-US" dirty="0" bmk="0"/>
              <a:t>n </a:t>
            </a:r>
            <a:br>
              <a:rPr lang="en-US" dirty="0"/>
            </a:br>
            <a:r>
              <a:rPr lang="en-US" dirty="0" bmk="1722"/>
              <a:t>pairs </a:t>
            </a:r>
            <a:r>
              <a:rPr lang="en-US" dirty="0" bmk="902"/>
              <a:t>of</a:t>
            </a:r>
            <a:r>
              <a:rPr lang="en-US" dirty="0" bmk="1104"/>
              <a:t> signa</a:t>
            </a:r>
            <a:r>
              <a:rPr lang="en-US" dirty="0" bmk="89"/>
              <a:t>tu</a:t>
            </a:r>
            <a:r>
              <a:rPr lang="en-US" dirty="0" bmk="1893"/>
              <a:t>res li</a:t>
            </a:r>
            <a:r>
              <a:rPr lang="en-US" dirty="0" bmk="669"/>
              <a:t>ke</a:t>
            </a:r>
            <a:r>
              <a:rPr lang="en-US" dirty="0" bmk="1699"/>
              <a:t>ly to </a:t>
            </a:r>
            <a:r>
              <a:rPr lang="en-US" dirty="0" bmk="1743"/>
              <a:t>be</a:t>
            </a:r>
            <a:r>
              <a:rPr lang="en-US" dirty="0" bmk="1178"/>
              <a:t> from</a:t>
            </a:r>
            <a:r>
              <a:rPr lang="en-US" dirty="0" bmk="0"/>
              <a:t> </a:t>
            </a:r>
            <a:br>
              <a:rPr lang="en-US" dirty="0"/>
            </a:br>
            <a:r>
              <a:rPr lang="en-US" dirty="0" bmk="442"/>
              <a:t>sim</a:t>
            </a:r>
            <a:r>
              <a:rPr lang="en-US" dirty="0" bmk="783"/>
              <a:t>i</a:t>
            </a:r>
            <a:r>
              <a:rPr lang="en-US" dirty="0" bmk="1570"/>
              <a:t>la</a:t>
            </a:r>
            <a:r>
              <a:rPr lang="en-US" dirty="0" bmk="1812"/>
              <a:t>r d</a:t>
            </a:r>
            <a:r>
              <a:rPr lang="en-US" dirty="0" bmk="683"/>
              <a:t>oc</a:t>
            </a:r>
            <a:r>
              <a:rPr lang="en-US" dirty="0" bmk="936"/>
              <a:t>uments</a:t>
            </a:r>
            <a:r>
              <a:rPr lang="en-US" dirty="0" bmk="473"/>
              <a:t/>
            </a:r>
          </a:p>
          <a:p>
            <a:pPr marL="902208" lvl="1" indent="-609600">
              <a:buClr>
                <a:srgbClr val="0000FF"/>
              </a:buClr>
            </a:pPr>
            <a:r>
              <a:rPr lang="en-US" b="1" dirty="0" bmk="1100">
                <a:solidFill>
                  <a:srgbClr val="0000FF"/>
                </a:solidFill>
              </a:rPr>
              <a:t>Ca</a:t>
            </a:r>
            <a:r>
              <a:rPr lang="en-US" b="1" dirty="0" bmk="240">
                <a:solidFill>
                  <a:srgbClr val="0000FF"/>
                </a:solidFill>
              </a:rPr>
              <a:t>n</a:t>
            </a:r>
            <a:r>
              <a:rPr lang="en-US" b="1" dirty="0" bmk="1431">
                <a:solidFill>
                  <a:srgbClr val="0000FF"/>
                </a:solidFill>
              </a:rPr>
              <a:t>di</a:t>
            </a:r>
            <a:r>
              <a:rPr lang="en-US" b="1" dirty="0" bmk="1028">
                <a:solidFill>
                  <a:srgbClr val="0000FF"/>
                </a:solidFill>
              </a:rPr>
              <a:t>d</a:t>
            </a:r>
            <a:r>
              <a:rPr lang="en-US" b="1" dirty="0" bmk="474">
                <a:solidFill>
                  <a:srgbClr val="0000FF"/>
                </a:solidFill>
              </a:rPr>
              <a:t>a</a:t>
            </a:r>
            <a:r>
              <a:rPr lang="en-US" b="1" dirty="0" bmk="502">
                <a:solidFill>
                  <a:srgbClr val="0000FF"/>
                </a:solidFill>
              </a:rPr>
              <a:t>t</a:t>
            </a:r>
            <a:r>
              <a:rPr lang="en-US" b="1" dirty="0" bmk="1899">
                <a:solidFill>
                  <a:srgbClr val="0000FF"/>
                </a:solidFill>
              </a:rPr>
              <a:t>e p</a:t>
            </a:r>
            <a:r>
              <a:rPr lang="en-US" b="1" dirty="0" bmk="1507">
                <a:solidFill>
                  <a:srgbClr val="0000FF"/>
                </a:solidFill>
              </a:rPr>
              <a:t>a</a:t>
            </a:r>
            <a:r>
              <a:rPr lang="en-US" b="1" dirty="0" bmk="1878">
                <a:solidFill>
                  <a:srgbClr val="0000FF"/>
                </a:solidFill>
              </a:rPr>
              <a:t>i</a:t>
            </a:r>
            <a:r>
              <a:rPr lang="en-US" b="1" dirty="0" bmk="0">
                <a:solidFill>
                  <a:srgbClr val="0000FF"/>
                </a:solidFill>
              </a:rPr>
              <a:t>rs!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537"/>
              <a:t>J. Le</a:t>
            </a:r>
            <a:r>
              <a:rPr lang="en-US" bmk="1868"/>
              <a:t>s</a:t>
            </a:r>
            <a:r>
              <a:rPr lang="en-US" bmk="1269"/>
              <a:t>ko</a:t>
            </a:r>
            <a:r>
              <a:rPr lang="en-US" bmk="45"/>
              <a:t>ve</a:t>
            </a:r>
            <a:r>
              <a:rPr lang="en-US" bmk="518"/>
              <a:t>c, </a:t>
            </a:r>
            <a:r>
              <a:rPr lang="en-US" bmk="1866"/>
              <a:t>A.</a:t>
            </a:r>
            <a:r>
              <a:rPr lang="en-US" bmk="94"/>
              <a:t> </a:t>
            </a:r>
            <a:r>
              <a:rPr lang="en-US" bmk="997"/>
              <a:t>Rajar</a:t>
            </a:r>
            <a:r>
              <a:rPr lang="en-US" bmk="1226"/>
              <a:t>am</a:t>
            </a:r>
            <a:r>
              <a:rPr lang="en-US" bmk="571"/>
              <a:t>a</a:t>
            </a:r>
            <a:r>
              <a:rPr lang="en-US" bmk="443"/>
              <a:t>n</a:t>
            </a:r>
            <a:r>
              <a:rPr lang="en-US" bmk="1288"/>
              <a:t>,</a:t>
            </a:r>
            <a:r>
              <a:rPr lang="en-US" bmk="1434"/>
              <a:t> </a:t>
            </a:r>
            <a:r>
              <a:rPr lang="en-US" bmk="39"/>
              <a:t>J.</a:t>
            </a:r>
            <a:r>
              <a:rPr lang="en-US" bmk="355"/>
              <a:t> </a:t>
            </a:r>
            <a:r>
              <a:rPr lang="en-US" bmk="1302"/>
              <a:t>Ul</a:t>
            </a:r>
            <a:r>
              <a:rPr lang="en-US" bmk="1848"/>
              <a:t>l</a:t>
            </a:r>
            <a:r>
              <a:rPr lang="en-US" bmk="1389"/>
              <a:t>man:</a:t>
            </a:r>
            <a:r>
              <a:rPr lang="en-US" bmk="235"/>
              <a:t> Mi</a:t>
            </a:r>
            <a:r>
              <a:rPr lang="en-US" bmk="949"/>
              <a:t>ni</a:t>
            </a:r>
            <a:r>
              <a:rPr lang="en-US" bmk="325"/>
              <a:t>ng </a:t>
            </a:r>
            <a:r>
              <a:rPr lang="en-US" bmk="1231"/>
              <a:t>of Ma</a:t>
            </a:r>
            <a:r>
              <a:rPr lang="en-US" bmk="907"/>
              <a:t>s</a:t>
            </a:r>
            <a:r>
              <a:rPr lang="en-US" bmk="447"/>
              <a:t>siv</a:t>
            </a:r>
            <a:r>
              <a:rPr lang="en-US" bmk="1584"/>
              <a:t>e</a:t>
            </a:r>
            <a:r>
              <a:rPr lang="en-US" bmk="884"/>
              <a:t> D</a:t>
            </a:r>
            <a:r>
              <a:rPr lang="en-US" bmk="105"/>
              <a:t>a</a:t>
            </a:r>
            <a:r>
              <a:rPr lang="en-US" bmk="1268"/>
              <a:t>t</a:t>
            </a:r>
            <a:r>
              <a:rPr lang="en-US" bmk="1828"/>
              <a:t>ase</a:t>
            </a:r>
            <a:r>
              <a:rPr lang="en-US" bmk="1534"/>
              <a:t>ts</a:t>
            </a:r>
            <a:r>
              <a:rPr lang="en-US" bmk="1588"/>
              <a:t>,</a:t>
            </a:r>
            <a:r>
              <a:rPr lang="en-US" bmk="650"/>
              <a:t> h</a:t>
            </a:r>
            <a:r>
              <a:rPr lang="en-US" bmk="1251"/>
              <a:t>tt</a:t>
            </a:r>
            <a:r>
              <a:rPr lang="en-US" bmk="1223"/>
              <a:t>p</a:t>
            </a:r>
            <a:r>
              <a:rPr lang="en-US" bmk="462"/>
              <a:t>://w</a:t>
            </a:r>
            <a:r>
              <a:rPr lang="en-US" bmk="1090"/>
              <a:t>ww.</a:t>
            </a:r>
            <a:r>
              <a:rPr lang="en-US" bmk="1688"/>
              <a:t>m</a:t>
            </a:r>
            <a:r>
              <a:rPr lang="en-US" bmk="946"/>
              <a:t>md</a:t>
            </a:r>
            <a:r>
              <a:rPr lang="en-US" bmk="712"/>
              <a:t>s.</a:t>
            </a:r>
            <a:r>
              <a:rPr lang="en-US" bmk="242"/>
              <a:t>o</a:t>
            </a:r>
            <a:r>
              <a:rPr lang="en-US" bmk="1603"/>
              <a:t>rg</a:t>
            </a:r>
            <a:r>
              <a:rPr lang="en-US" bmk="5"/>
              <a:t/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24C00-7883-447F-993D-93A8BDF0ACB6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06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mk="1542"/>
              <a:t>Th</a:t>
            </a:r>
            <a:r>
              <a:rPr lang="en-US" bmk="1491"/>
              <a:t>e </a:t>
            </a:r>
            <a:r>
              <a:rPr lang="en-US" bmk="727"/>
              <a:t>Bi</a:t>
            </a:r>
            <a:r>
              <a:rPr lang="en-US" bmk="1145"/>
              <a:t>g </a:t>
            </a:r>
            <a:r>
              <a:rPr lang="en-US" bmk="7"/>
              <a:t>P</a:t>
            </a:r>
            <a:r>
              <a:rPr lang="en-US" bmk="790"/>
              <a:t>ic</a:t>
            </a:r>
            <a:r>
              <a:rPr lang="en-US" bmk="1600"/>
              <a:t>tur</a:t>
            </a:r>
            <a:r>
              <a:rPr lang="en-US" bmk="0"/>
              <a:t>e</a:t>
            </a:r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3BF69-412C-40FF-B67E-488F1482FCFF}" type="slidenum">
              <a:rPr lang="en-US"/>
              <a:pPr/>
              <a:t>17</a:t>
            </a:fld>
            <a:endParaRPr lang="en-US"/>
          </a:p>
        </p:txBody>
      </p:sp>
      <p:sp>
        <p:nvSpPr>
          <p:cNvPr id="64515" name="AutoShape 3"/>
          <p:cNvSpPr>
            <a:spLocks noChangeArrowheads="1"/>
          </p:cNvSpPr>
          <p:nvPr/>
        </p:nvSpPr>
        <p:spPr bwMode="auto">
          <a:xfrm rot="-5394873">
            <a:off x="1257300" y="2552700"/>
            <a:ext cx="1371600" cy="9906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CC99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lang="en-US" sz="1800" bmk="1169">
                <a:latin typeface="Arial" pitchFamily="34" charset="0"/>
                <a:cs typeface="Arial" pitchFamily="34" charset="0"/>
              </a:rPr>
              <a:t>Sh</a:t>
            </a:r>
            <a:r>
              <a:rPr lang="en-US" sz="1800" bmk="689">
                <a:latin typeface="Arial" pitchFamily="34" charset="0"/>
                <a:cs typeface="Arial" pitchFamily="34" charset="0"/>
              </a:rPr>
              <a:t>in</a:t>
            </a:r>
            <a:r>
              <a:rPr lang="en-US" sz="1800" bmk="1420">
                <a:latin typeface="Arial" pitchFamily="34" charset="0"/>
                <a:cs typeface="Arial" pitchFamily="34" charset="0"/>
              </a:rPr>
              <a:t>gl</a:t>
            </a:r>
            <a:r>
              <a:rPr lang="en-US" sz="1800" bmk="799">
                <a:latin typeface="Arial" pitchFamily="34" charset="0"/>
                <a:cs typeface="Arial" pitchFamily="34" charset="0"/>
              </a:rPr>
              <a:t>in</a:t>
            </a:r>
            <a:r>
              <a:rPr lang="en-US" sz="1800" bmk="0">
                <a:latin typeface="Arial" pitchFamily="34" charset="0"/>
                <a:cs typeface="Arial" pitchFamily="34" charset="0"/>
              </a:rPr>
              <a:t>g</a:t>
            </a:r>
          </a:p>
        </p:txBody>
      </p:sp>
      <p:sp>
        <p:nvSpPr>
          <p:cNvPr id="64518" name="Text Box 6"/>
          <p:cNvSpPr txBox="1">
            <a:spLocks noChangeArrowheads="1"/>
          </p:cNvSpPr>
          <p:nvPr/>
        </p:nvSpPr>
        <p:spPr bwMode="auto">
          <a:xfrm>
            <a:off x="152400" y="2743200"/>
            <a:ext cx="80021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dirty="0" err="1" bmk="383">
                <a:latin typeface="Arial" pitchFamily="34" charset="0"/>
                <a:cs typeface="Arial" pitchFamily="34" charset="0"/>
              </a:rPr>
              <a:t>Do</a:t>
            </a:r>
            <a:r>
              <a:rPr lang="en-US" sz="1800" dirty="0" err="1" bmk="0">
                <a:latin typeface="Arial" pitchFamily="34" charset="0"/>
                <a:cs typeface="Arial" pitchFamily="34" charset="0"/>
              </a:rPr>
              <a:t>cu</a:t>
            </a:r>
            <a:r>
              <a:rPr lang="en-US" sz="1800" dirty="0" bmk="0">
                <a:latin typeface="Arial" pitchFamily="34" charset="0"/>
                <a:cs typeface="Arial" pitchFamily="34" charset="0"/>
              </a:rPr>
              <a:t>-</a:t>
            </a:r>
          </a:p>
          <a:p>
            <a:r>
              <a:rPr lang="en-US" sz="1800" dirty="0" err="1" bmk="136">
                <a:latin typeface="Arial" pitchFamily="34" charset="0"/>
                <a:cs typeface="Arial" pitchFamily="34" charset="0"/>
              </a:rPr>
              <a:t>ment</a:t>
            </a:r>
            <a:r>
              <a:rPr lang="en-US" sz="1800" dirty="0" err="1" bmk="1047">
                <a:latin typeface="Arial" pitchFamily="34" charset="0"/>
                <a:cs typeface="Arial" pitchFamily="34" charset="0"/>
              </a:rPr>
              <a:t/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4519" name="Line 7"/>
          <p:cNvSpPr>
            <a:spLocks noChangeShapeType="1"/>
          </p:cNvSpPr>
          <p:nvPr/>
        </p:nvSpPr>
        <p:spPr bwMode="auto">
          <a:xfrm>
            <a:off x="990600" y="3048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2362200" y="3048000"/>
            <a:ext cx="1354138" cy="2578100"/>
            <a:chOff x="1488" y="1920"/>
            <a:chExt cx="853" cy="1624"/>
          </a:xfrm>
        </p:grpSpPr>
        <p:sp>
          <p:nvSpPr>
            <p:cNvPr id="64520" name="Line 8"/>
            <p:cNvSpPr>
              <a:spLocks noChangeShapeType="1"/>
            </p:cNvSpPr>
            <p:nvPr/>
          </p:nvSpPr>
          <p:spPr bwMode="auto">
            <a:xfrm>
              <a:off x="1536" y="19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521" name="Text Box 9"/>
            <p:cNvSpPr txBox="1">
              <a:spLocks noChangeArrowheads="1"/>
            </p:cNvSpPr>
            <p:nvPr/>
          </p:nvSpPr>
          <p:spPr bwMode="auto">
            <a:xfrm>
              <a:off x="1488" y="2448"/>
              <a:ext cx="853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The set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of strings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of length </a:t>
              </a:r>
              <a:r>
                <a:rPr lang="en-US" sz="1800" b="1" i="1" dirty="0">
                  <a:latin typeface="Arial" pitchFamily="34" charset="0"/>
                  <a:cs typeface="Arial" pitchFamily="34" charset="0"/>
                </a:rPr>
                <a:t>k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that appear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in the doc-</a:t>
              </a:r>
            </a:p>
            <a:p>
              <a:r>
                <a:rPr lang="en-US" sz="1800" dirty="0" err="1">
                  <a:latin typeface="Arial" pitchFamily="34" charset="0"/>
                  <a:cs typeface="Arial" pitchFamily="34" charset="0"/>
                </a:rPr>
                <a:t>ument</a:t>
              </a:r>
              <a:endParaRPr lang="en-US" sz="18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522" name="Line 10"/>
            <p:cNvSpPr>
              <a:spLocks noChangeShapeType="1"/>
            </p:cNvSpPr>
            <p:nvPr/>
          </p:nvSpPr>
          <p:spPr bwMode="auto">
            <a:xfrm flipV="1">
              <a:off x="1872" y="19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581400" y="2362200"/>
            <a:ext cx="2376488" cy="3538538"/>
            <a:chOff x="2256" y="1488"/>
            <a:chExt cx="1497" cy="2229"/>
          </a:xfrm>
        </p:grpSpPr>
        <p:sp>
          <p:nvSpPr>
            <p:cNvPr id="64516" name="AutoShape 4"/>
            <p:cNvSpPr>
              <a:spLocks noChangeArrowheads="1"/>
            </p:cNvSpPr>
            <p:nvPr/>
          </p:nvSpPr>
          <p:spPr bwMode="auto">
            <a:xfrm rot="-5394873">
              <a:off x="2136" y="1608"/>
              <a:ext cx="864" cy="62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99CC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pPr algn="ctr"/>
              <a:r>
                <a:rPr lang="en-US" sz="1800" dirty="0">
                  <a:latin typeface="Arial" pitchFamily="34" charset="0"/>
                  <a:cs typeface="Arial" pitchFamily="34" charset="0"/>
                </a:rPr>
                <a:t>Min </a:t>
              </a:r>
              <a:br>
                <a:rPr lang="en-US" sz="1800" dirty="0">
                  <a:latin typeface="Arial" pitchFamily="34" charset="0"/>
                  <a:cs typeface="Arial" pitchFamily="34" charset="0"/>
                </a:rPr>
              </a:br>
              <a:r>
                <a:rPr lang="en-US" sz="1800" dirty="0">
                  <a:latin typeface="Arial" pitchFamily="34" charset="0"/>
                  <a:cs typeface="Arial" pitchFamily="34" charset="0"/>
                </a:rPr>
                <a:t>Hashing</a:t>
              </a:r>
            </a:p>
          </p:txBody>
        </p:sp>
        <p:sp>
          <p:nvSpPr>
            <p:cNvPr id="64524" name="Line 12"/>
            <p:cNvSpPr>
              <a:spLocks noChangeShapeType="1"/>
            </p:cNvSpPr>
            <p:nvPr/>
          </p:nvSpPr>
          <p:spPr bwMode="auto">
            <a:xfrm>
              <a:off x="2880" y="19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526" name="Text Box 14"/>
            <p:cNvSpPr txBox="1">
              <a:spLocks noChangeArrowheads="1"/>
            </p:cNvSpPr>
            <p:nvPr/>
          </p:nvSpPr>
          <p:spPr bwMode="auto">
            <a:xfrm>
              <a:off x="2784" y="2448"/>
              <a:ext cx="969" cy="1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 i="1" dirty="0">
                  <a:solidFill>
                    <a:srgbClr val="FF0066"/>
                  </a:solidFill>
                  <a:latin typeface="Arial" pitchFamily="34" charset="0"/>
                  <a:cs typeface="Arial" pitchFamily="34" charset="0"/>
                </a:rPr>
                <a:t>Signatures</a:t>
              </a:r>
              <a:r>
                <a:rPr lang="en-US" sz="1800" dirty="0">
                  <a:latin typeface="Arial" pitchFamily="34" charset="0"/>
                  <a:cs typeface="Arial" pitchFamily="34" charset="0"/>
                </a:rPr>
                <a:t>: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short integer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vectors that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represent the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sets, and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reflect their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similarity</a:t>
              </a:r>
            </a:p>
          </p:txBody>
        </p:sp>
        <p:sp>
          <p:nvSpPr>
            <p:cNvPr id="64528" name="Line 16"/>
            <p:cNvSpPr>
              <a:spLocks noChangeShapeType="1"/>
            </p:cNvSpPr>
            <p:nvPr/>
          </p:nvSpPr>
          <p:spPr bwMode="auto">
            <a:xfrm flipV="1">
              <a:off x="3216" y="19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5715000" y="2165350"/>
            <a:ext cx="3402013" cy="2014538"/>
            <a:chOff x="3600" y="1364"/>
            <a:chExt cx="2143" cy="1269"/>
          </a:xfrm>
        </p:grpSpPr>
        <p:sp>
          <p:nvSpPr>
            <p:cNvPr id="64523" name="Rectangle 11"/>
            <p:cNvSpPr>
              <a:spLocks noChangeArrowheads="1"/>
            </p:cNvSpPr>
            <p:nvPr/>
          </p:nvSpPr>
          <p:spPr bwMode="auto">
            <a:xfrm>
              <a:off x="3600" y="1536"/>
              <a:ext cx="816" cy="7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Arial" pitchFamily="34" charset="0"/>
                  <a:cs typeface="Arial" pitchFamily="34" charset="0"/>
                </a:rPr>
                <a:t>Locality-</a:t>
              </a:r>
            </a:p>
            <a:p>
              <a:pPr algn="ctr"/>
              <a:r>
                <a:rPr lang="en-US" sz="1800" dirty="0">
                  <a:latin typeface="Arial" pitchFamily="34" charset="0"/>
                  <a:cs typeface="Arial" pitchFamily="34" charset="0"/>
                </a:rPr>
                <a:t>Sensitive</a:t>
              </a:r>
            </a:p>
            <a:p>
              <a:pPr algn="ctr"/>
              <a:r>
                <a:rPr lang="en-US" sz="1800" dirty="0">
                  <a:latin typeface="Arial" pitchFamily="34" charset="0"/>
                  <a:cs typeface="Arial" pitchFamily="34" charset="0"/>
                </a:rPr>
                <a:t>Hashing</a:t>
              </a:r>
            </a:p>
          </p:txBody>
        </p:sp>
        <p:sp>
          <p:nvSpPr>
            <p:cNvPr id="64529" name="Line 17"/>
            <p:cNvSpPr>
              <a:spLocks noChangeShapeType="1"/>
            </p:cNvSpPr>
            <p:nvPr/>
          </p:nvSpPr>
          <p:spPr bwMode="auto">
            <a:xfrm>
              <a:off x="4416" y="192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530" name="Text Box 18"/>
            <p:cNvSpPr txBox="1">
              <a:spLocks noChangeArrowheads="1"/>
            </p:cNvSpPr>
            <p:nvPr/>
          </p:nvSpPr>
          <p:spPr bwMode="auto">
            <a:xfrm>
              <a:off x="4790" y="1364"/>
              <a:ext cx="953" cy="1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 i="1" dirty="0">
                  <a:solidFill>
                    <a:srgbClr val="FF0066"/>
                  </a:solidFill>
                  <a:latin typeface="Arial" pitchFamily="34" charset="0"/>
                  <a:cs typeface="Arial" pitchFamily="34" charset="0"/>
                </a:rPr>
                <a:t>Candidate</a:t>
              </a:r>
            </a:p>
            <a:p>
              <a:r>
                <a:rPr lang="en-US" sz="1800" b="1" i="1" dirty="0">
                  <a:solidFill>
                    <a:srgbClr val="FF0066"/>
                  </a:solidFill>
                  <a:latin typeface="Arial" pitchFamily="34" charset="0"/>
                  <a:cs typeface="Arial" pitchFamily="34" charset="0"/>
                </a:rPr>
                <a:t>pairs</a:t>
              </a:r>
              <a:r>
                <a:rPr lang="en-US" sz="1800" b="1" dirty="0">
                  <a:latin typeface="Arial" pitchFamily="34" charset="0"/>
                  <a:cs typeface="Arial" pitchFamily="34" charset="0"/>
                </a:rPr>
                <a:t>: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those pairs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of signatures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that we need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to test for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similarity</a:t>
              </a:r>
            </a:p>
          </p:txBody>
        </p:sp>
      </p:grp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844"/>
              <a:t>J</a:t>
            </a:r>
            <a:r>
              <a:rPr lang="en-US" bmk="124"/>
              <a:t>. L</a:t>
            </a:r>
            <a:r>
              <a:rPr lang="en-US" bmk="645"/>
              <a:t>e</a:t>
            </a:r>
            <a:r>
              <a:rPr lang="en-US" bmk="744"/>
              <a:t>s</a:t>
            </a:r>
            <a:r>
              <a:rPr lang="en-US" bmk="865"/>
              <a:t>k</a:t>
            </a:r>
            <a:r>
              <a:rPr lang="en-US" bmk="1091"/>
              <a:t>ovec,</a:t>
            </a:r>
            <a:r>
              <a:rPr lang="en-US" bmk="43"/>
              <a:t> A. </a:t>
            </a:r>
            <a:r>
              <a:rPr lang="en-US" bmk="1202"/>
              <a:t>Ra</a:t>
            </a:r>
            <a:r>
              <a:rPr lang="en-US" bmk="1451"/>
              <a:t>ja</a:t>
            </a:r>
            <a:r>
              <a:rPr lang="en-US" bmk="112"/>
              <a:t>r</a:t>
            </a:r>
            <a:r>
              <a:rPr lang="en-US" bmk="414"/>
              <a:t>a</a:t>
            </a:r>
            <a:r>
              <a:rPr lang="en-US" bmk="1025"/>
              <a:t>man</a:t>
            </a:r>
            <a:r>
              <a:rPr lang="en-US" bmk="1599"/>
              <a:t>, J</a:t>
            </a:r>
            <a:r>
              <a:rPr lang="en-US" bmk="1474"/>
              <a:t>. Ullm</a:t>
            </a:r>
            <a:r>
              <a:rPr lang="en-US" bmk="1626"/>
              <a:t>an</a:t>
            </a:r>
            <a:r>
              <a:rPr lang="en-US" bmk="1653"/>
              <a:t>: Mi</a:t>
            </a:r>
            <a:r>
              <a:rPr lang="en-US" bmk="1121"/>
              <a:t>ni</a:t>
            </a:r>
            <a:r>
              <a:rPr lang="en-US" bmk="1689"/>
              <a:t>ng</a:t>
            </a:r>
            <a:r>
              <a:rPr lang="en-US" bmk="1166"/>
              <a:t> o</a:t>
            </a:r>
            <a:r>
              <a:rPr lang="en-US" bmk="614"/>
              <a:t>f Ma</a:t>
            </a:r>
            <a:r>
              <a:rPr lang="en-US" bmk="1246"/>
              <a:t>ss</a:t>
            </a:r>
            <a:r>
              <a:rPr lang="en-US" bmk="231"/>
              <a:t>i</a:t>
            </a:r>
            <a:r>
              <a:rPr lang="en-US" bmk="1383"/>
              <a:t>ve</a:t>
            </a:r>
            <a:r>
              <a:rPr lang="en-US" bmk="559"/>
              <a:t> </a:t>
            </a:r>
            <a:r>
              <a:rPr lang="en-US" bmk="1745"/>
              <a:t>Da</a:t>
            </a:r>
            <a:r>
              <a:rPr lang="en-US" bmk="820"/>
              <a:t>ta</a:t>
            </a:r>
            <a:r>
              <a:rPr lang="en-US" bmk="1019"/>
              <a:t>s</a:t>
            </a:r>
            <a:r>
              <a:rPr lang="en-US" bmk="740"/>
              <a:t>e</a:t>
            </a:r>
            <a:r>
              <a:rPr lang="en-US" bmk="651"/>
              <a:t>ts,</a:t>
            </a:r>
            <a:r>
              <a:rPr lang="en-US" bmk="982"/>
              <a:t> ht</a:t>
            </a:r>
            <a:r>
              <a:rPr lang="en-US" bmk="645"/>
              <a:t>tp</a:t>
            </a:r>
            <a:r>
              <a:rPr lang="en-US" bmk="358"/>
              <a:t>://</a:t>
            </a:r>
            <a:r>
              <a:rPr lang="en-US" bmk="1748"/>
              <a:t>www</a:t>
            </a:r>
            <a:r>
              <a:rPr lang="en-US" bmk="1174"/>
              <a:t>.</a:t>
            </a:r>
            <a:r>
              <a:rPr lang="en-US" bmk="43"/>
              <a:t>mmds</a:t>
            </a:r>
            <a:r>
              <a:rPr lang="en-US" bmk="1173"/>
              <a:t>.org</a:t>
            </a:r>
            <a:r>
              <a:rPr lang="en-US" bmk="1814"/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275331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8248"/>
            <a:ext cx="8077200" cy="1673352"/>
          </a:xfrm>
        </p:spPr>
        <p:txBody>
          <a:bodyPr/>
          <a:lstStyle/>
          <a:p>
            <a:br>
              <a:rPr lang="en-US" dirty="0"/>
            </a:br>
            <a:r>
              <a:rPr lang="en-US" dirty="0" bmk="777"/>
              <a:t>S</a:t>
            </a:r>
            <a:r>
              <a:rPr lang="en-US" dirty="0" bmk="782"/>
              <a:t>hi</a:t>
            </a:r>
            <a:r>
              <a:rPr lang="en-US" dirty="0" bmk="1114"/>
              <a:t>ngli</a:t>
            </a:r>
            <a:r>
              <a:rPr lang="en-US" dirty="0" bmk="0"/>
              <a:t>ng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5800" y="5282184"/>
            <a:ext cx="7772400" cy="1499616"/>
          </a:xfrm>
        </p:spPr>
        <p:txBody>
          <a:bodyPr anchor="t">
            <a:noAutofit/>
          </a:bodyPr>
          <a:lstStyle/>
          <a:p>
            <a:r>
              <a:rPr lang="en-US" sz="3200" b="1" dirty="0" bmk="85"/>
              <a:t>Step</a:t>
            </a:r>
            <a:r>
              <a:rPr lang="en-US" sz="3200" b="1" dirty="0" bmk="861"/>
              <a:t> </a:t>
            </a:r>
            <a:r>
              <a:rPr lang="en-US" sz="3200" b="1" dirty="0" bmk="0"/>
              <a:t>1:</a:t>
            </a:r>
            <a:r>
              <a:rPr lang="en-US" sz="3200" dirty="0" bmk="0">
                <a:solidFill>
                  <a:schemeClr val="accent4"/>
                </a:solidFill>
              </a:rPr>
              <a:t> </a:t>
            </a:r>
            <a:r>
              <a:rPr lang="en-US" sz="3200" b="1" i="1" dirty="0" bmk="307">
                <a:solidFill>
                  <a:srgbClr val="FF0066"/>
                </a:solidFill>
              </a:rPr>
              <a:t>Shin</a:t>
            </a:r>
            <a:r>
              <a:rPr lang="en-US" sz="3200" b="1" i="1" dirty="0" bmk="1334">
                <a:solidFill>
                  <a:srgbClr val="FF0066"/>
                </a:solidFill>
              </a:rPr>
              <a:t>g</a:t>
            </a:r>
            <a:r>
              <a:rPr lang="en-US" sz="3200" b="1" i="1" dirty="0" bmk="0">
                <a:solidFill>
                  <a:srgbClr val="FF0066"/>
                </a:solidFill>
              </a:rPr>
              <a:t>ling:</a:t>
            </a:r>
            <a:r>
              <a:rPr lang="en-US" sz="3200" dirty="0" bmk="1566"/>
              <a:t> Conve</a:t>
            </a:r>
            <a:r>
              <a:rPr lang="en-US" sz="3200" dirty="0" bmk="1096"/>
              <a:t>r</a:t>
            </a:r>
            <a:r>
              <a:rPr lang="en-US" sz="3200" dirty="0" bmk="1216"/>
              <a:t>t </a:t>
            </a:r>
            <a:r>
              <a:rPr lang="en-US" sz="3200" dirty="0" bmk="374"/>
              <a:t>d</a:t>
            </a:r>
            <a:r>
              <a:rPr lang="en-US" sz="3200" dirty="0" bmk="1112"/>
              <a:t>o</a:t>
            </a:r>
            <a:r>
              <a:rPr lang="en-US" sz="3200" dirty="0" bmk="1013"/>
              <a:t>cum</a:t>
            </a:r>
            <a:r>
              <a:rPr lang="en-US" sz="3200" dirty="0" bmk="1065"/>
              <a:t>en</a:t>
            </a:r>
            <a:r>
              <a:rPr lang="en-US" sz="3200" dirty="0" bmk="546"/>
              <a:t>ts to s</a:t>
            </a:r>
            <a:r>
              <a:rPr lang="en-US" sz="3200" dirty="0" bmk="1361"/>
              <a:t>e</a:t>
            </a:r>
            <a:r>
              <a:rPr lang="en-US" sz="3200" dirty="0" bmk="0"/>
              <a:t>ts</a:t>
            </a: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 rot="-5394873">
            <a:off x="1257300" y="842962"/>
            <a:ext cx="1371600" cy="9906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CC99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lang="en-US" sz="1800" bmk="312"/>
              <a:t>Shi</a:t>
            </a:r>
            <a:r>
              <a:rPr lang="en-US" sz="1800" bmk="1634"/>
              <a:t>n</a:t>
            </a:r>
            <a:r>
              <a:rPr lang="en-US" sz="1800" bmk="185"/>
              <a:t>gl</a:t>
            </a:r>
            <a:r>
              <a:rPr lang="en-US" sz="1800" bmk="1432"/>
              <a:t>i</a:t>
            </a:r>
            <a:r>
              <a:rPr lang="en-US" sz="1800" bmk="1804"/>
              <a:t>n</a:t>
            </a:r>
            <a:r>
              <a:rPr lang="en-US" sz="1800" bmk="1518"/>
              <a:t>g</a:t>
            </a:r>
            <a:r>
              <a:rPr lang="en-US" sz="1800" bmk="838"/>
              <a:t/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2400" y="1033462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mk="0"/>
              <a:t>Docu-</a:t>
            </a:r>
          </a:p>
          <a:p>
            <a:r>
              <a:rPr lang="en-US" sz="1800" bmk="0"/>
              <a:t>ment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990600" y="1338262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2362201" y="1338262"/>
            <a:ext cx="1447801" cy="2578100"/>
            <a:chOff x="1488" y="1920"/>
            <a:chExt cx="912" cy="1624"/>
          </a:xfrm>
        </p:grpSpPr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1536" y="19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488" y="2448"/>
              <a:ext cx="912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800" dirty="0"/>
                <a:t>The set</a:t>
              </a:r>
            </a:p>
            <a:p>
              <a:r>
                <a:rPr lang="en-US" sz="1800" dirty="0"/>
                <a:t>of strings</a:t>
              </a:r>
            </a:p>
            <a:p>
              <a:r>
                <a:rPr lang="en-US" sz="1800" dirty="0"/>
                <a:t>of length </a:t>
              </a:r>
              <a:r>
                <a:rPr lang="en-US" sz="1800" b="1" i="1" dirty="0"/>
                <a:t>k</a:t>
              </a:r>
            </a:p>
            <a:p>
              <a:r>
                <a:rPr lang="en-US" sz="1800" dirty="0"/>
                <a:t>that appear</a:t>
              </a:r>
            </a:p>
            <a:p>
              <a:r>
                <a:rPr lang="en-US" sz="1800" dirty="0"/>
                <a:t>in the doc-</a:t>
              </a:r>
            </a:p>
            <a:p>
              <a:r>
                <a:rPr lang="en-US" sz="1800" dirty="0" err="1"/>
                <a:t>ument</a:t>
              </a:r>
              <a:endParaRPr lang="en-US" sz="1800" dirty="0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1872" y="19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964134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bmk="935"/>
              <a:t>Docume</a:t>
            </a:r>
            <a:r>
              <a:rPr lang="en-US" dirty="0" bmk="1844"/>
              <a:t>n</a:t>
            </a:r>
            <a:r>
              <a:rPr lang="en-US" dirty="0" bmk="1541"/>
              <a:t>ts </a:t>
            </a:r>
            <a:r>
              <a:rPr lang="en-US" dirty="0" bmk="658"/>
              <a:t>a</a:t>
            </a:r>
            <a:r>
              <a:rPr lang="en-US" dirty="0" bmk="180"/>
              <a:t>s </a:t>
            </a:r>
            <a:r>
              <a:rPr lang="en-US" dirty="0" bmk="1222"/>
              <a:t>H</a:t>
            </a:r>
            <a:r>
              <a:rPr lang="en-US" dirty="0" bmk="343"/>
              <a:t>igh-</a:t>
            </a:r>
            <a:r>
              <a:rPr lang="en-US" dirty="0" bmk="1520"/>
              <a:t>D</a:t>
            </a:r>
            <a:r>
              <a:rPr lang="en-US" dirty="0" bmk="1579"/>
              <a:t>im</a:t>
            </a:r>
            <a:r>
              <a:rPr lang="en-US" dirty="0" bmk="461"/>
              <a:t> Da</a:t>
            </a:r>
            <a:r>
              <a:rPr lang="en-US" dirty="0" bmk="1568"/>
              <a:t>t</a:t>
            </a:r>
            <a:r>
              <a:rPr lang="en-US" dirty="0" bmk="0"/>
              <a:t>a</a:t>
            </a:r>
          </a:p>
        </p:txBody>
      </p:sp>
      <p:sp>
        <p:nvSpPr>
          <p:cNvPr id="267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bmk="687"/>
              <a:t>Step</a:t>
            </a:r>
            <a:r>
              <a:rPr lang="en-US" b="1" dirty="0" bmk="1771"/>
              <a:t> </a:t>
            </a:r>
            <a:r>
              <a:rPr lang="en-US" b="1" dirty="0" bmk="1731"/>
              <a:t>1</a:t>
            </a:r>
            <a:r>
              <a:rPr lang="en-US" b="1" dirty="0" bmk="0"/>
              <a:t>:</a:t>
            </a:r>
            <a:r>
              <a:rPr lang="en-US" dirty="0" bmk="0">
                <a:solidFill>
                  <a:schemeClr val="accent4"/>
                </a:solidFill>
              </a:rPr>
              <a:t> </a:t>
            </a:r>
            <a:r>
              <a:rPr lang="en-US" b="1" i="1" dirty="0" bmk="1061">
                <a:solidFill>
                  <a:srgbClr val="FF0066"/>
                </a:solidFill>
              </a:rPr>
              <a:t>Sh</a:t>
            </a:r>
            <a:r>
              <a:rPr lang="en-US" b="1" i="1" dirty="0" bmk="229">
                <a:solidFill>
                  <a:srgbClr val="FF0066"/>
                </a:solidFill>
              </a:rPr>
              <a:t>i</a:t>
            </a:r>
            <a:r>
              <a:rPr lang="en-US" b="1" i="1" dirty="0" bmk="449">
                <a:solidFill>
                  <a:srgbClr val="FF0066"/>
                </a:solidFill>
              </a:rPr>
              <a:t>n</a:t>
            </a:r>
            <a:r>
              <a:rPr lang="en-US" b="1" i="1" dirty="0" bmk="1841">
                <a:solidFill>
                  <a:srgbClr val="FF0066"/>
                </a:solidFill>
              </a:rPr>
              <a:t>gli</a:t>
            </a:r>
            <a:r>
              <a:rPr lang="en-US" b="1" i="1" dirty="0" bmk="1520">
                <a:solidFill>
                  <a:srgbClr val="FF0066"/>
                </a:solidFill>
              </a:rPr>
              <a:t>n</a:t>
            </a:r>
            <a:r>
              <a:rPr lang="en-US" b="1" i="1" dirty="0" bmk="1660">
                <a:solidFill>
                  <a:srgbClr val="FF0066"/>
                </a:solidFill>
              </a:rPr>
              <a:t>g:</a:t>
            </a:r>
            <a:r>
              <a:rPr lang="en-US" b="1" i="1" dirty="0" bmk="1219">
                <a:solidFill>
                  <a:srgbClr val="FF0066"/>
                </a:solidFill>
              </a:rPr>
              <a:t/>
            </a:r>
            <a:r>
              <a:rPr lang="en-US" dirty="0" bmk="1688"/>
              <a:t> </a:t>
            </a:r>
            <a:r>
              <a:rPr lang="en-US" dirty="0" bmk="1890"/>
              <a:t/>
            </a:r>
            <a:r>
              <a:rPr lang="en-US" b="1" dirty="0" bmk="745"/>
              <a:t>C</a:t>
            </a:r>
            <a:r>
              <a:rPr lang="en-US" b="1" dirty="0" bmk="582"/>
              <a:t>on</a:t>
            </a:r>
            <a:r>
              <a:rPr lang="en-US" b="1" dirty="0" bmk="816"/>
              <a:t>ver</a:t>
            </a:r>
            <a:r>
              <a:rPr lang="en-US" b="1" dirty="0" bmk="1151"/>
              <a:t>t </a:t>
            </a:r>
            <a:r>
              <a:rPr lang="en-US" b="1" dirty="0" bmk="1498"/>
              <a:t>doc</a:t>
            </a:r>
            <a:r>
              <a:rPr lang="en-US" b="1" dirty="0" bmk="1746"/>
              <a:t>u</a:t>
            </a:r>
            <a:r>
              <a:rPr lang="en-US" b="1" dirty="0" bmk="1154"/>
              <a:t>men</a:t>
            </a:r>
            <a:r>
              <a:rPr lang="en-US" b="1" dirty="0" bmk="1131"/>
              <a:t>ts</a:t>
            </a:r>
            <a:r>
              <a:rPr lang="en-US" b="1" dirty="0" bmk="110"/>
              <a:t> t</a:t>
            </a:r>
            <a:r>
              <a:rPr lang="en-US" b="1" dirty="0" bmk="1762"/>
              <a:t>o</a:t>
            </a:r>
            <a:r>
              <a:rPr lang="en-US" b="1" dirty="0" bmk="1079"/>
              <a:t> s</a:t>
            </a:r>
            <a:r>
              <a:rPr lang="en-US" b="1" dirty="0" bmk="781"/>
              <a:t>e</a:t>
            </a:r>
            <a:r>
              <a:rPr lang="en-US" b="1" dirty="0" bmk="923"/>
              <a:t>t</a:t>
            </a:r>
            <a:r>
              <a:rPr lang="en-US" b="1" dirty="0" bmk="0"/>
              <a:t>s</a:t>
            </a:r>
          </a:p>
          <a:p>
            <a:pPr lvl="8"/>
            <a:endParaRPr lang="en-US" dirty="0"/>
          </a:p>
          <a:p>
            <a:r>
              <a:rPr lang="en-US" b="1" dirty="0" bmk="1094">
                <a:solidFill>
                  <a:srgbClr val="008000"/>
                </a:solidFill>
              </a:rPr>
              <a:t>Sim</a:t>
            </a:r>
            <a:r>
              <a:rPr lang="en-US" b="1" dirty="0" bmk="631">
                <a:solidFill>
                  <a:srgbClr val="008000"/>
                </a:solidFill>
              </a:rPr>
              <a:t>pl</a:t>
            </a:r>
            <a:r>
              <a:rPr lang="en-US" b="1" dirty="0" bmk="264">
                <a:solidFill>
                  <a:srgbClr val="008000"/>
                </a:solidFill>
              </a:rPr>
              <a:t>e</a:t>
            </a:r>
            <a:r>
              <a:rPr lang="en-US" b="1" dirty="0" bmk="535">
                <a:solidFill>
                  <a:srgbClr val="008000"/>
                </a:solidFill>
              </a:rPr>
              <a:t> ap</a:t>
            </a:r>
            <a:r>
              <a:rPr lang="en-US" b="1" dirty="0" bmk="722">
                <a:solidFill>
                  <a:srgbClr val="008000"/>
                </a:solidFill>
              </a:rPr>
              <a:t>pr</a:t>
            </a:r>
            <a:r>
              <a:rPr lang="en-US" b="1" dirty="0" bmk="344">
                <a:solidFill>
                  <a:srgbClr val="008000"/>
                </a:solidFill>
              </a:rPr>
              <a:t>oa</a:t>
            </a:r>
            <a:r>
              <a:rPr lang="en-US" b="1" dirty="0" bmk="843">
                <a:solidFill>
                  <a:srgbClr val="008000"/>
                </a:solidFill>
              </a:rPr>
              <a:t>ch</a:t>
            </a:r>
            <a:r>
              <a:rPr lang="en-US" b="1" dirty="0" bmk="1294">
                <a:solidFill>
                  <a:srgbClr val="008000"/>
                </a:solidFill>
              </a:rPr>
              <a:t>e</a:t>
            </a:r>
            <a:r>
              <a:rPr lang="en-US" b="1" dirty="0" bmk="0">
                <a:solidFill>
                  <a:srgbClr val="008000"/>
                </a:solidFill>
              </a:rPr>
              <a:t>s:</a:t>
            </a:r>
          </a:p>
          <a:p>
            <a:pPr lvl="1"/>
            <a:r>
              <a:rPr lang="en-US" dirty="0" bmk="1215"/>
              <a:t>Doc</a:t>
            </a:r>
            <a:r>
              <a:rPr lang="en-US" dirty="0" bmk="1156"/>
              <a:t>um</a:t>
            </a:r>
            <a:r>
              <a:rPr lang="en-US" dirty="0" bmk="1408"/>
              <a:t>e</a:t>
            </a:r>
            <a:r>
              <a:rPr lang="en-US" dirty="0" bmk="1058"/>
              <a:t>nt </a:t>
            </a:r>
            <a:r>
              <a:rPr lang="en-US" dirty="0" bmk="2"/>
              <a:t>= </a:t>
            </a:r>
            <a:r>
              <a:rPr lang="en-US" dirty="0" bmk="1229"/>
              <a:t>set</a:t>
            </a:r>
            <a:r>
              <a:rPr lang="en-US" dirty="0" bmk="1019"/>
              <a:t> </a:t>
            </a:r>
            <a:r>
              <a:rPr lang="en-US" dirty="0" bmk="931"/>
              <a:t>of</a:t>
            </a:r>
            <a:r>
              <a:rPr lang="en-US" dirty="0" bmk="1639"/>
              <a:t> w</a:t>
            </a:r>
            <a:r>
              <a:rPr lang="en-US" dirty="0" bmk="1324"/>
              <a:t>o</a:t>
            </a:r>
            <a:r>
              <a:rPr lang="en-US" dirty="0" bmk="924"/>
              <a:t>r</a:t>
            </a:r>
            <a:r>
              <a:rPr lang="en-US" dirty="0" bmk="993"/>
              <a:t>ds</a:t>
            </a:r>
            <a:r>
              <a:rPr lang="en-US" dirty="0" bmk="182"/>
              <a:t> </a:t>
            </a:r>
            <a:r>
              <a:rPr lang="en-US" dirty="0" bmk="1770"/>
              <a:t>a</a:t>
            </a:r>
            <a:r>
              <a:rPr lang="en-US" dirty="0" bmk="1176"/>
              <a:t>pp</a:t>
            </a:r>
            <a:r>
              <a:rPr lang="en-US" dirty="0" bmk="292"/>
              <a:t>eari</a:t>
            </a:r>
            <a:r>
              <a:rPr lang="en-US" dirty="0" bmk="1537"/>
              <a:t>n</a:t>
            </a:r>
            <a:r>
              <a:rPr lang="en-US" dirty="0" bmk="1035"/>
              <a:t>g i</a:t>
            </a:r>
            <a:r>
              <a:rPr lang="en-US" dirty="0" bmk="1753"/>
              <a:t>n</a:t>
            </a:r>
            <a:r>
              <a:rPr lang="en-US" dirty="0" bmk="587"/>
              <a:t> d</a:t>
            </a:r>
            <a:r>
              <a:rPr lang="en-US" dirty="0" bmk="1040"/>
              <a:t>o</a:t>
            </a:r>
            <a:r>
              <a:rPr lang="en-US" dirty="0" bmk="1818"/>
              <a:t>c</a:t>
            </a:r>
            <a:r>
              <a:rPr lang="en-US" dirty="0" bmk="1465"/>
              <a:t>ume</a:t>
            </a:r>
            <a:r>
              <a:rPr lang="en-US" dirty="0" bmk="971"/>
              <a:t>nt</a:t>
            </a:r>
            <a:r>
              <a:rPr lang="en-US" dirty="0" bmk="344"/>
              <a:t/>
            </a:r>
          </a:p>
          <a:p>
            <a:pPr lvl="1"/>
            <a:r>
              <a:rPr lang="en-US" dirty="0" bmk="1088"/>
              <a:t>D</a:t>
            </a:r>
            <a:r>
              <a:rPr lang="en-US" dirty="0" bmk="98"/>
              <a:t>ocu</a:t>
            </a:r>
            <a:r>
              <a:rPr lang="en-US" dirty="0" bmk="695"/>
              <a:t>men</a:t>
            </a:r>
            <a:r>
              <a:rPr lang="en-US" dirty="0" bmk="1242"/>
              <a:t>t </a:t>
            </a:r>
            <a:r>
              <a:rPr lang="en-US" dirty="0" bmk="940"/>
              <a:t>=</a:t>
            </a:r>
            <a:r>
              <a:rPr lang="en-US" dirty="0" bmk="1878"/>
              <a:t> s</a:t>
            </a:r>
            <a:r>
              <a:rPr lang="en-US" dirty="0" bmk="937"/>
              <a:t>et</a:t>
            </a:r>
            <a:r>
              <a:rPr lang="en-US" dirty="0" bmk="1183"/>
              <a:t> </a:t>
            </a:r>
            <a:r>
              <a:rPr lang="en-US" dirty="0" bmk="1435"/>
              <a:t>o</a:t>
            </a:r>
            <a:r>
              <a:rPr lang="en-US" dirty="0" bmk="1626"/>
              <a:t>f </a:t>
            </a:r>
            <a:r>
              <a:rPr lang="en-US" dirty="0" bmk="1154"/>
              <a:t>“imp</a:t>
            </a:r>
            <a:r>
              <a:rPr lang="en-US" dirty="0" bmk="306"/>
              <a:t>o</a:t>
            </a:r>
            <a:r>
              <a:rPr lang="en-US" dirty="0" bmk="314"/>
              <a:t>rt</a:t>
            </a:r>
            <a:r>
              <a:rPr lang="en-US" dirty="0" bmk="839"/>
              <a:t>ant</a:t>
            </a:r>
            <a:r>
              <a:rPr lang="en-US" dirty="0" bmk="954"/>
              <a:t>” </a:t>
            </a:r>
            <a:r>
              <a:rPr lang="en-US" dirty="0" bmk="734"/>
              <a:t>wor</a:t>
            </a:r>
            <a:r>
              <a:rPr lang="en-US" dirty="0" bmk="509"/>
              <a:t>d</a:t>
            </a:r>
            <a:r>
              <a:rPr lang="en-US" dirty="0" bmk="155"/>
              <a:t>s</a:t>
            </a:r>
            <a:r>
              <a:rPr lang="en-US" dirty="0" bmk="899"/>
              <a:t/>
            </a:r>
          </a:p>
          <a:p>
            <a:pPr lvl="1"/>
            <a:r>
              <a:rPr lang="en-US" dirty="0" bmk="1464"/>
              <a:t>Don</a:t>
            </a:r>
            <a:r>
              <a:rPr lang="en-US" dirty="0" bmk="935"/>
              <a:t>’t</a:t>
            </a:r>
            <a:r>
              <a:rPr lang="en-US" dirty="0" bmk="1610"/>
              <a:t> work w</a:t>
            </a:r>
            <a:r>
              <a:rPr lang="en-US" dirty="0" bmk="948"/>
              <a:t>e</a:t>
            </a:r>
            <a:r>
              <a:rPr lang="en-US" dirty="0" bmk="284"/>
              <a:t>ll</a:t>
            </a:r>
            <a:r>
              <a:rPr lang="en-US" dirty="0" bmk="1530"/>
              <a:t> f</a:t>
            </a:r>
            <a:r>
              <a:rPr lang="en-US" dirty="0" bmk="1541"/>
              <a:t>or</a:t>
            </a:r>
            <a:r>
              <a:rPr lang="en-US" dirty="0" bmk="1495"/>
              <a:t> </a:t>
            </a:r>
            <a:r>
              <a:rPr lang="en-US" dirty="0" bmk="518"/>
              <a:t>th</a:t>
            </a:r>
            <a:r>
              <a:rPr lang="en-US" dirty="0" bmk="1510"/>
              <a:t>is </a:t>
            </a:r>
            <a:r>
              <a:rPr lang="en-US" dirty="0" bmk="321"/>
              <a:t>ap</a:t>
            </a:r>
            <a:r>
              <a:rPr lang="en-US" dirty="0" bmk="1686"/>
              <a:t>pl</a:t>
            </a:r>
            <a:r>
              <a:rPr lang="en-US" dirty="0" bmk="1555"/>
              <a:t>icatio</a:t>
            </a:r>
            <a:r>
              <a:rPr lang="en-US" dirty="0" bmk="1320"/>
              <a:t>n. </a:t>
            </a:r>
            <a:r>
              <a:rPr lang="en-US" dirty="0" bmk="1093"/>
              <a:t/>
            </a:r>
            <a:r>
              <a:rPr lang="en-US" dirty="0" bmk="0">
                <a:solidFill>
                  <a:srgbClr val="D60093"/>
                </a:solidFill>
              </a:rPr>
              <a:t>Why?</a:t>
            </a:r>
          </a:p>
          <a:p>
            <a:pPr lvl="8"/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 bmk="1224">
                <a:solidFill>
                  <a:srgbClr val="0000FF"/>
                </a:solidFill>
              </a:rPr>
              <a:t>Need </a:t>
            </a:r>
            <a:r>
              <a:rPr lang="en-US" b="1" dirty="0" bmk="238">
                <a:solidFill>
                  <a:srgbClr val="0000FF"/>
                </a:solidFill>
              </a:rPr>
              <a:t>to </a:t>
            </a:r>
            <a:r>
              <a:rPr lang="en-US" b="1" dirty="0" bmk="665">
                <a:solidFill>
                  <a:srgbClr val="0000FF"/>
                </a:solidFill>
              </a:rPr>
              <a:t>a</a:t>
            </a:r>
            <a:r>
              <a:rPr lang="en-US" b="1" dirty="0" bmk="1092">
                <a:solidFill>
                  <a:srgbClr val="0000FF"/>
                </a:solidFill>
              </a:rPr>
              <a:t>ccou</a:t>
            </a:r>
            <a:r>
              <a:rPr lang="en-US" b="1" dirty="0" bmk="1177">
                <a:solidFill>
                  <a:srgbClr val="0000FF"/>
                </a:solidFill>
              </a:rPr>
              <a:t>n</a:t>
            </a:r>
            <a:r>
              <a:rPr lang="en-US" b="1" dirty="0" bmk="247">
                <a:solidFill>
                  <a:srgbClr val="0000FF"/>
                </a:solidFill>
              </a:rPr>
              <a:t>t f</a:t>
            </a:r>
            <a:r>
              <a:rPr lang="en-US" b="1" dirty="0" bmk="1022">
                <a:solidFill>
                  <a:srgbClr val="0000FF"/>
                </a:solidFill>
              </a:rPr>
              <a:t>o</a:t>
            </a:r>
            <a:r>
              <a:rPr lang="en-US" b="1" dirty="0" bmk="1830">
                <a:solidFill>
                  <a:srgbClr val="0000FF"/>
                </a:solidFill>
              </a:rPr>
              <a:t>r o</a:t>
            </a:r>
            <a:r>
              <a:rPr lang="en-US" b="1" dirty="0" bmk="1710">
                <a:solidFill>
                  <a:srgbClr val="0000FF"/>
                </a:solidFill>
              </a:rPr>
              <a:t>r</a:t>
            </a:r>
            <a:r>
              <a:rPr lang="en-US" b="1" dirty="0" bmk="969">
                <a:solidFill>
                  <a:srgbClr val="0000FF"/>
                </a:solidFill>
              </a:rPr>
              <a:t>deri</a:t>
            </a:r>
            <a:r>
              <a:rPr lang="en-US" b="1" dirty="0" bmk="416">
                <a:solidFill>
                  <a:srgbClr val="0000FF"/>
                </a:solidFill>
              </a:rPr>
              <a:t>ng </a:t>
            </a:r>
            <a:r>
              <a:rPr lang="en-US" b="1" dirty="0" bmk="556">
                <a:solidFill>
                  <a:srgbClr val="0000FF"/>
                </a:solidFill>
              </a:rPr>
              <a:t>o</a:t>
            </a:r>
            <a:r>
              <a:rPr lang="en-US" b="1" dirty="0" bmk="1446">
                <a:solidFill>
                  <a:srgbClr val="0000FF"/>
                </a:solidFill>
              </a:rPr>
              <a:t>f</a:t>
            </a:r>
            <a:r>
              <a:rPr lang="en-US" b="1" dirty="0" bmk="1002">
                <a:solidFill>
                  <a:srgbClr val="0000FF"/>
                </a:solidFill>
              </a:rPr>
              <a:t> w</a:t>
            </a:r>
            <a:r>
              <a:rPr lang="en-US" b="1" dirty="0" bmk="130">
                <a:solidFill>
                  <a:srgbClr val="0000FF"/>
                </a:solidFill>
              </a:rPr>
              <a:t>ords</a:t>
            </a:r>
            <a:r>
              <a:rPr lang="en-US" b="1" dirty="0" bmk="0">
                <a:solidFill>
                  <a:srgbClr val="0000FF"/>
                </a:solidFill>
              </a:rPr>
              <a:t>!</a:t>
            </a:r>
          </a:p>
          <a:p>
            <a:r>
              <a:rPr lang="en-US" dirty="0" bmk="254"/>
              <a:t>A </a:t>
            </a:r>
            <a:r>
              <a:rPr lang="en-US" dirty="0" bmk="1254"/>
              <a:t>di</a:t>
            </a:r>
            <a:r>
              <a:rPr lang="en-US" dirty="0" bmk="936"/>
              <a:t>ffer</a:t>
            </a:r>
            <a:r>
              <a:rPr lang="en-US" dirty="0" bmk="154"/>
              <a:t>ent</a:t>
            </a:r>
            <a:r>
              <a:rPr lang="en-US" dirty="0" bmk="1624"/>
              <a:t> </a:t>
            </a:r>
            <a:r>
              <a:rPr lang="en-US" dirty="0" bmk="583"/>
              <a:t>way: </a:t>
            </a:r>
            <a:r>
              <a:rPr lang="en-US" dirty="0" bmk="989"/>
              <a:t/>
            </a:r>
            <a:r>
              <a:rPr lang="en-US" b="1" dirty="0" bmk="1602">
                <a:solidFill>
                  <a:srgbClr val="FF0066"/>
                </a:solidFill>
              </a:rPr>
              <a:t>Sh</a:t>
            </a:r>
            <a:r>
              <a:rPr lang="en-US" b="1" dirty="0" bmk="156">
                <a:solidFill>
                  <a:srgbClr val="FF0066"/>
                </a:solidFill>
              </a:rPr>
              <a:t>i</a:t>
            </a:r>
            <a:r>
              <a:rPr lang="en-US" b="1" dirty="0" bmk="369">
                <a:solidFill>
                  <a:srgbClr val="FF0066"/>
                </a:solidFill>
              </a:rPr>
              <a:t>ng</a:t>
            </a:r>
            <a:r>
              <a:rPr lang="en-US" b="1" dirty="0" bmk="139">
                <a:solidFill>
                  <a:srgbClr val="FF0066"/>
                </a:solidFill>
              </a:rPr>
              <a:t>le</a:t>
            </a:r>
            <a:r>
              <a:rPr lang="en-US" b="1" dirty="0" bmk="0">
                <a:solidFill>
                  <a:srgbClr val="FF0066"/>
                </a:solidFill>
              </a:rPr>
              <a:t>s!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446"/>
              <a:t>J. </a:t>
            </a:r>
            <a:r>
              <a:rPr lang="en-US" bmk="1474"/>
              <a:t>Le</a:t>
            </a:r>
            <a:r>
              <a:rPr lang="en-US" bmk="55"/>
              <a:t>sko</a:t>
            </a:r>
            <a:r>
              <a:rPr lang="en-US" bmk="919"/>
              <a:t>v</a:t>
            </a:r>
            <a:r>
              <a:rPr lang="en-US" bmk="898"/>
              <a:t>ec</a:t>
            </a:r>
            <a:r>
              <a:rPr lang="en-US" bmk="992"/>
              <a:t>,</a:t>
            </a:r>
            <a:r>
              <a:rPr lang="en-US" bmk="1389"/>
              <a:t> A. </a:t>
            </a:r>
            <a:r>
              <a:rPr lang="en-US" bmk="881"/>
              <a:t>Ra</a:t>
            </a:r>
            <a:r>
              <a:rPr lang="en-US" bmk="1574"/>
              <a:t>jar</a:t>
            </a:r>
            <a:r>
              <a:rPr lang="en-US" bmk="297"/>
              <a:t>a</a:t>
            </a:r>
            <a:r>
              <a:rPr lang="en-US" bmk="1130"/>
              <a:t>ma</a:t>
            </a:r>
            <a:r>
              <a:rPr lang="en-US" bmk="509"/>
              <a:t>n</a:t>
            </a:r>
            <a:r>
              <a:rPr lang="en-US" bmk="129"/>
              <a:t>, J.</a:t>
            </a:r>
            <a:r>
              <a:rPr lang="en-US" bmk="327"/>
              <a:t> </a:t>
            </a:r>
            <a:r>
              <a:rPr lang="en-US" bmk="202"/>
              <a:t>Ull</a:t>
            </a:r>
            <a:r>
              <a:rPr lang="en-US" bmk="491"/>
              <a:t>m</a:t>
            </a:r>
            <a:r>
              <a:rPr lang="en-US" bmk="157"/>
              <a:t>an</a:t>
            </a:r>
            <a:r>
              <a:rPr lang="en-US" bmk="854"/>
              <a:t>: Mi</a:t>
            </a:r>
            <a:r>
              <a:rPr lang="en-US" bmk="1134"/>
              <a:t>n</a:t>
            </a:r>
            <a:r>
              <a:rPr lang="en-US" bmk="1578"/>
              <a:t>ing o</a:t>
            </a:r>
            <a:r>
              <a:rPr lang="en-US" bmk="1264"/>
              <a:t>f </a:t>
            </a:r>
            <a:r>
              <a:rPr lang="en-US" bmk="1277"/>
              <a:t>M</a:t>
            </a:r>
            <a:r>
              <a:rPr lang="en-US" bmk="1653"/>
              <a:t>as</a:t>
            </a:r>
            <a:r>
              <a:rPr lang="en-US" bmk="988"/>
              <a:t>s</a:t>
            </a:r>
            <a:r>
              <a:rPr lang="en-US" bmk="1699"/>
              <a:t>i</a:t>
            </a:r>
            <a:r>
              <a:rPr lang="en-US" bmk="1429"/>
              <a:t>v</a:t>
            </a:r>
            <a:r>
              <a:rPr lang="en-US" bmk="1294"/>
              <a:t>e </a:t>
            </a:r>
            <a:r>
              <a:rPr lang="en-US" bmk="1055"/>
              <a:t>D</a:t>
            </a:r>
            <a:r>
              <a:rPr lang="en-US" bmk="368"/>
              <a:t>a</a:t>
            </a:r>
            <a:r>
              <a:rPr lang="en-US" bmk="218"/>
              <a:t>tas</a:t>
            </a:r>
            <a:r>
              <a:rPr lang="en-US" bmk="439"/>
              <a:t>ets</a:t>
            </a:r>
            <a:r>
              <a:rPr lang="en-US" bmk="536"/>
              <a:t>,</a:t>
            </a:r>
            <a:r>
              <a:rPr lang="en-US" bmk="381"/>
              <a:t> </a:t>
            </a:r>
            <a:r>
              <a:rPr lang="en-US" bmk="659"/>
              <a:t>http</a:t>
            </a:r>
            <a:r>
              <a:rPr lang="en-US" bmk="1728"/>
              <a:t>:/</a:t>
            </a:r>
            <a:r>
              <a:rPr lang="en-US" bmk="687"/>
              <a:t>/</a:t>
            </a:r>
            <a:r>
              <a:rPr lang="en-US" bmk="551"/>
              <a:t>w</a:t>
            </a:r>
            <a:r>
              <a:rPr lang="en-US" bmk="638"/>
              <a:t>ww.</a:t>
            </a:r>
            <a:r>
              <a:rPr lang="en-US" bmk="1522"/>
              <a:t>mmd</a:t>
            </a:r>
            <a:r>
              <a:rPr lang="en-US" bmk="337"/>
              <a:t>s</a:t>
            </a:r>
            <a:r>
              <a:rPr lang="en-US" bmk="991"/>
              <a:t>.o</a:t>
            </a:r>
            <a:r>
              <a:rPr lang="en-US" bmk="0"/>
              <a:t>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8643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1252"/>
              <a:t>New t</a:t>
            </a:r>
            <a:r>
              <a:rPr lang="en-US" dirty="0" bmk="435"/>
              <a:t>hre</a:t>
            </a:r>
            <a:r>
              <a:rPr lang="en-US" dirty="0" bmk="1632"/>
              <a:t>ad:</a:t>
            </a:r>
            <a:r>
              <a:rPr lang="en-US" dirty="0" bmk="1348"/>
              <a:t> H</a:t>
            </a:r>
            <a:r>
              <a:rPr lang="en-US" dirty="0" bmk="919"/>
              <a:t>i</a:t>
            </a:r>
            <a:r>
              <a:rPr lang="en-US" dirty="0" bmk="828"/>
              <a:t>g</a:t>
            </a:r>
            <a:r>
              <a:rPr lang="en-US" dirty="0" bmk="521"/>
              <a:t>h</a:t>
            </a:r>
            <a:r>
              <a:rPr lang="en-US" dirty="0" bmk="1744"/>
              <a:t> di</a:t>
            </a:r>
            <a:r>
              <a:rPr lang="en-US" dirty="0" bmk="873"/>
              <a:t>m.</a:t>
            </a:r>
            <a:r>
              <a:rPr lang="en-US" dirty="0" bmk="486"/>
              <a:t> </a:t>
            </a:r>
            <a:r>
              <a:rPr lang="en-US" dirty="0" bmk="1898"/>
              <a:t>da</a:t>
            </a:r>
            <a:r>
              <a:rPr lang="en-US" dirty="0" bmk="153"/>
              <a:t>t</a:t>
            </a:r>
            <a:r>
              <a:rPr lang="en-US" dirty="0" bmk="123"/>
              <a:t>a</a:t>
            </a:r>
            <a:r>
              <a:rPr lang="en-US" dirty="0" bmk="255"/>
              <a:t/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419864"/>
              </p:ext>
            </p:extLst>
          </p:nvPr>
        </p:nvGraphicFramePr>
        <p:xfrm>
          <a:off x="228600" y="1295400"/>
          <a:ext cx="86868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092"/>
              <a:t>J</a:t>
            </a:r>
            <a:r>
              <a:rPr lang="en-US" bmk="178"/>
              <a:t>. L</a:t>
            </a:r>
            <a:r>
              <a:rPr lang="en-US" bmk="906"/>
              <a:t>e</a:t>
            </a:r>
            <a:r>
              <a:rPr lang="en-US" bmk="256"/>
              <a:t>sk</a:t>
            </a:r>
            <a:r>
              <a:rPr lang="en-US" bmk="108"/>
              <a:t>ov</a:t>
            </a:r>
            <a:r>
              <a:rPr lang="en-US" bmk="1262"/>
              <a:t>ec</a:t>
            </a:r>
            <a:r>
              <a:rPr lang="en-US" bmk="1849"/>
              <a:t>,</a:t>
            </a:r>
            <a:r>
              <a:rPr lang="en-US" bmk="1114"/>
              <a:t> </a:t>
            </a:r>
            <a:r>
              <a:rPr lang="en-US" bmk="105"/>
              <a:t>A.</a:t>
            </a:r>
            <a:r>
              <a:rPr lang="en-US" bmk="1025"/>
              <a:t> R</a:t>
            </a:r>
            <a:r>
              <a:rPr lang="en-US" bmk="827"/>
              <a:t>aj</a:t>
            </a:r>
            <a:r>
              <a:rPr lang="en-US" bmk="1383"/>
              <a:t>ar</a:t>
            </a:r>
            <a:r>
              <a:rPr lang="en-US" bmk="368"/>
              <a:t>a</a:t>
            </a:r>
            <a:r>
              <a:rPr lang="en-US" bmk="1708"/>
              <a:t>ma</a:t>
            </a:r>
            <a:r>
              <a:rPr lang="en-US" bmk="387"/>
              <a:t>n, J</a:t>
            </a:r>
            <a:r>
              <a:rPr lang="en-US" bmk="1282"/>
              <a:t>.</a:t>
            </a:r>
            <a:r>
              <a:rPr lang="en-US" bmk="1696"/>
              <a:t> U</a:t>
            </a:r>
            <a:r>
              <a:rPr lang="en-US" bmk="493"/>
              <a:t>ll</a:t>
            </a:r>
            <a:r>
              <a:rPr lang="en-US" bmk="903"/>
              <a:t>ma</a:t>
            </a:r>
            <a:r>
              <a:rPr lang="en-US" bmk="1532"/>
              <a:t>n:</a:t>
            </a:r>
            <a:r>
              <a:rPr lang="en-US" bmk="451"/>
              <a:t> M</a:t>
            </a:r>
            <a:r>
              <a:rPr lang="en-US" bmk="519"/>
              <a:t>i</a:t>
            </a:r>
            <a:r>
              <a:rPr lang="en-US" bmk="1000"/>
              <a:t>nin</a:t>
            </a:r>
            <a:r>
              <a:rPr lang="en-US" bmk="669"/>
              <a:t>g </a:t>
            </a:r>
            <a:r>
              <a:rPr lang="en-US" bmk="384"/>
              <a:t>o</a:t>
            </a:r>
            <a:r>
              <a:rPr lang="en-US" bmk="1515"/>
              <a:t>f </a:t>
            </a:r>
            <a:r>
              <a:rPr lang="en-US" bmk="428"/>
              <a:t>Mass</a:t>
            </a:r>
            <a:r>
              <a:rPr lang="en-US" bmk="1215"/>
              <a:t>i</a:t>
            </a:r>
            <a:r>
              <a:rPr lang="en-US" bmk="434"/>
              <a:t>ve</a:t>
            </a:r>
            <a:r>
              <a:rPr lang="en-US" bmk="1728"/>
              <a:t> Dat</a:t>
            </a:r>
            <a:r>
              <a:rPr lang="en-US" bmk="1088"/>
              <a:t>as</a:t>
            </a:r>
            <a:r>
              <a:rPr lang="en-US" bmk="1668"/>
              <a:t>ets,</a:t>
            </a:r>
            <a:r>
              <a:rPr lang="en-US" bmk="16"/>
              <a:t> ht</a:t>
            </a:r>
            <a:r>
              <a:rPr lang="en-US" bmk="596"/>
              <a:t>t</a:t>
            </a:r>
            <a:r>
              <a:rPr lang="en-US" bmk="1745"/>
              <a:t>p://ww</a:t>
            </a:r>
            <a:r>
              <a:rPr lang="en-US" bmk="372"/>
              <a:t>w</a:t>
            </a:r>
            <a:r>
              <a:rPr lang="en-US" bmk="331"/>
              <a:t>.mm</a:t>
            </a:r>
            <a:r>
              <a:rPr lang="en-US" bmk="395"/>
              <a:t>d</a:t>
            </a:r>
            <a:r>
              <a:rPr lang="en-US" bmk="864"/>
              <a:t>s</a:t>
            </a:r>
            <a:r>
              <a:rPr lang="en-US" bmk="707"/>
              <a:t>.or</a:t>
            </a:r>
            <a:r>
              <a:rPr lang="en-US" bmk="960"/>
              <a:t>g</a:t>
            </a:r>
            <a:r>
              <a:rPr lang="en-US" bmk="1035"/>
              <a:t/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36349" y="1295400"/>
            <a:ext cx="1676400" cy="5257800"/>
          </a:xfrm>
          <a:prstGeom prst="roundRect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42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427"/>
              <a:t>D</a:t>
            </a:r>
            <a:r>
              <a:rPr lang="en-US" dirty="0" bmk="448"/>
              <a:t>e</a:t>
            </a:r>
            <a:r>
              <a:rPr lang="en-US" dirty="0" bmk="879"/>
              <a:t>fi</a:t>
            </a:r>
            <a:r>
              <a:rPr lang="en-US" dirty="0" bmk="410"/>
              <a:t>ne:</a:t>
            </a:r>
            <a:r>
              <a:rPr lang="en-US" dirty="0" bmk="1806"/>
              <a:t> </a:t>
            </a:r>
            <a:r>
              <a:rPr lang="en-US" dirty="0" bmk="886"/>
              <a:t>S</a:t>
            </a:r>
            <a:r>
              <a:rPr lang="en-US" dirty="0" bmk="446"/>
              <a:t>h</a:t>
            </a:r>
            <a:r>
              <a:rPr lang="en-US" dirty="0" bmk="1233"/>
              <a:t>in</a:t>
            </a:r>
            <a:r>
              <a:rPr lang="en-US" dirty="0" bmk="1741"/>
              <a:t>gle</a:t>
            </a:r>
            <a:r>
              <a:rPr lang="en-US" dirty="0" bmk="0"/>
              <a:t>s</a:t>
            </a:r>
          </a:p>
        </p:txBody>
      </p:sp>
      <p:sp>
        <p:nvSpPr>
          <p:cNvPr id="26829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 bmk="0"/>
              <a:t>A </a:t>
            </a:r>
            <a:r>
              <a:rPr lang="en-US" i="1" dirty="0" bmk="0">
                <a:solidFill>
                  <a:srgbClr val="FF0066"/>
                </a:solidFill>
              </a:rPr>
              <a:t>k</a:t>
            </a:r>
            <a:r>
              <a:rPr lang="en-US" dirty="0" bmk="1500">
                <a:solidFill>
                  <a:srgbClr val="FF0066"/>
                </a:solidFill>
              </a:rPr>
              <a:t>-sh</a:t>
            </a:r>
            <a:r>
              <a:rPr lang="en-US" dirty="0" bmk="370">
                <a:solidFill>
                  <a:srgbClr val="FF0066"/>
                </a:solidFill>
              </a:rPr>
              <a:t>in</a:t>
            </a:r>
            <a:r>
              <a:rPr lang="en-US" dirty="0" bmk="396">
                <a:solidFill>
                  <a:srgbClr val="FF0066"/>
                </a:solidFill>
              </a:rPr>
              <a:t>gl</a:t>
            </a:r>
            <a:r>
              <a:rPr lang="en-US" dirty="0" bmk="1345">
                <a:solidFill>
                  <a:srgbClr val="FF0066"/>
                </a:solidFill>
              </a:rPr>
              <a:t>e</a:t>
            </a:r>
            <a:r>
              <a:rPr lang="en-US" dirty="0" bmk="895">
                <a:solidFill>
                  <a:srgbClr val="FF0066"/>
                </a:solidFill>
              </a:rPr>
              <a:t/>
            </a:r>
            <a:r>
              <a:rPr lang="en-US" dirty="0" bmk="45"/>
              <a:t> (o</a:t>
            </a:r>
            <a:r>
              <a:rPr lang="en-US" dirty="0" bmk="434"/>
              <a:t>r</a:t>
            </a:r>
            <a:r>
              <a:rPr lang="en-US" dirty="0" bmk="786"/>
              <a:t> </a:t>
            </a:r>
            <a:r>
              <a:rPr lang="en-US" dirty="0" bmk="1011"/>
              <a:t/>
            </a:r>
            <a:r>
              <a:rPr lang="en-US" i="1" dirty="0" bmk="0">
                <a:solidFill>
                  <a:srgbClr val="FF0066"/>
                </a:solidFill>
              </a:rPr>
              <a:t>k</a:t>
            </a:r>
            <a:r>
              <a:rPr lang="en-US" dirty="0" bmk="874">
                <a:solidFill>
                  <a:srgbClr val="FF0066"/>
                </a:solidFill>
              </a:rPr>
              <a:t>-g</a:t>
            </a:r>
            <a:r>
              <a:rPr lang="en-US" dirty="0" bmk="0">
                <a:solidFill>
                  <a:srgbClr val="FF0066"/>
                </a:solidFill>
              </a:rPr>
              <a:t>ram</a:t>
            </a:r>
            <a:r>
              <a:rPr lang="en-US" dirty="0" bmk="1066"/>
              <a:t>) for </a:t>
            </a:r>
            <a:r>
              <a:rPr lang="en-US" dirty="0" bmk="1366"/>
              <a:t>a </a:t>
            </a:r>
            <a:r>
              <a:rPr lang="en-US" dirty="0" bmk="790"/>
              <a:t>docume</a:t>
            </a:r>
            <a:r>
              <a:rPr lang="en-US" dirty="0" bmk="1523"/>
              <a:t>nt</a:t>
            </a:r>
            <a:r>
              <a:rPr lang="en-US" dirty="0" bmk="289"/>
              <a:t> is a </a:t>
            </a:r>
            <a:r>
              <a:rPr lang="en-US" dirty="0" bmk="359"/>
              <a:t>se</a:t>
            </a:r>
            <a:r>
              <a:rPr lang="en-US" dirty="0" bmk="1546"/>
              <a:t>quence</a:t>
            </a:r>
            <a:r>
              <a:rPr lang="en-US" dirty="0" bmk="571"/>
              <a:t> o</a:t>
            </a:r>
            <a:r>
              <a:rPr lang="en-US" dirty="0" bmk="0"/>
              <a:t>f </a:t>
            </a:r>
            <a:r>
              <a:rPr lang="en-US" i="1" dirty="0" bmk="0"/>
              <a:t>k </a:t>
            </a:r>
            <a:r>
              <a:rPr lang="en-US" dirty="0" bmk="1121"/>
              <a:t>tokens</a:t>
            </a:r>
            <a:r>
              <a:rPr lang="en-US" dirty="0" bmk="1804"/>
              <a:t> t</a:t>
            </a:r>
            <a:r>
              <a:rPr lang="en-US" dirty="0" bmk="1030"/>
              <a:t>hat a</a:t>
            </a:r>
            <a:r>
              <a:rPr lang="en-US" dirty="0" bmk="404"/>
              <a:t>ppe</a:t>
            </a:r>
            <a:r>
              <a:rPr lang="en-US" dirty="0" bmk="1371"/>
              <a:t>a</a:t>
            </a:r>
            <a:r>
              <a:rPr lang="en-US" dirty="0" bmk="1543"/>
              <a:t>rs</a:t>
            </a:r>
            <a:r>
              <a:rPr lang="en-US" dirty="0" bmk="1236"/>
              <a:t> in</a:t>
            </a:r>
            <a:r>
              <a:rPr lang="en-US" dirty="0" bmk="73"/>
              <a:t> t</a:t>
            </a:r>
            <a:r>
              <a:rPr lang="en-US" dirty="0" bmk="1491"/>
              <a:t>he doc</a:t>
            </a:r>
            <a:r>
              <a:rPr lang="en-US" dirty="0" bmk="1543"/>
              <a:t/>
            </a:r>
          </a:p>
          <a:p>
            <a:pPr lvl="1"/>
            <a:r>
              <a:rPr lang="en-US" dirty="0" bmk="213"/>
              <a:t>To</a:t>
            </a:r>
            <a:r>
              <a:rPr lang="en-US" dirty="0" bmk="971"/>
              <a:t>k</a:t>
            </a:r>
            <a:r>
              <a:rPr lang="en-US" dirty="0" bmk="87"/>
              <a:t>en</a:t>
            </a:r>
            <a:r>
              <a:rPr lang="en-US" dirty="0" bmk="1630"/>
              <a:t>s</a:t>
            </a:r>
            <a:r>
              <a:rPr lang="en-US" dirty="0" bmk="1277"/>
              <a:t> </a:t>
            </a:r>
            <a:r>
              <a:rPr lang="en-US" dirty="0" bmk="87"/>
              <a:t>c</a:t>
            </a:r>
            <a:r>
              <a:rPr lang="en-US" dirty="0" bmk="488"/>
              <a:t>an </a:t>
            </a:r>
            <a:r>
              <a:rPr lang="en-US" dirty="0" bmk="275"/>
              <a:t>b</a:t>
            </a:r>
            <a:r>
              <a:rPr lang="en-US" dirty="0" bmk="710"/>
              <a:t>e</a:t>
            </a:r>
            <a:r>
              <a:rPr lang="en-US" dirty="0" bmk="0"/>
              <a:t> </a:t>
            </a:r>
            <a:r>
              <a:rPr lang="en-US" dirty="0" bmk="394">
                <a:solidFill>
                  <a:srgbClr val="FF0066"/>
                </a:solidFill>
              </a:rPr>
              <a:t>chara</a:t>
            </a:r>
            <a:r>
              <a:rPr lang="en-US" dirty="0" bmk="48">
                <a:solidFill>
                  <a:srgbClr val="FF0066"/>
                </a:solidFill>
              </a:rPr>
              <a:t>c</a:t>
            </a:r>
            <a:r>
              <a:rPr lang="en-US" dirty="0" bmk="1606">
                <a:solidFill>
                  <a:srgbClr val="FF0066"/>
                </a:solidFill>
              </a:rPr>
              <a:t>te</a:t>
            </a:r>
            <a:r>
              <a:rPr lang="en-US" dirty="0" bmk="1700">
                <a:solidFill>
                  <a:srgbClr val="FF0066"/>
                </a:solidFill>
              </a:rPr>
              <a:t>rs</a:t>
            </a:r>
            <a:r>
              <a:rPr lang="en-US" dirty="0" bmk="1198">
                <a:solidFill>
                  <a:srgbClr val="FF0066"/>
                </a:solidFill>
              </a:rPr>
              <a:t/>
            </a:r>
            <a:r>
              <a:rPr lang="en-US" dirty="0" bmk="0"/>
              <a:t>, </a:t>
            </a:r>
            <a:r>
              <a:rPr lang="en-US" dirty="0" bmk="1445">
                <a:solidFill>
                  <a:srgbClr val="FF0066"/>
                </a:solidFill>
              </a:rPr>
              <a:t>wor</a:t>
            </a:r>
            <a:r>
              <a:rPr lang="en-US" dirty="0" bmk="1054">
                <a:solidFill>
                  <a:srgbClr val="FF0066"/>
                </a:solidFill>
              </a:rPr>
              <a:t>ds</a:t>
            </a:r>
            <a:r>
              <a:rPr lang="en-US" dirty="0" bmk="291">
                <a:solidFill>
                  <a:srgbClr val="FF0066"/>
                </a:solidFill>
              </a:rPr>
              <a:t> </a:t>
            </a:r>
            <a:r>
              <a:rPr lang="en-US" dirty="0" bmk="1332">
                <a:solidFill>
                  <a:srgbClr val="FF0066"/>
                </a:solidFill>
              </a:rPr>
              <a:t/>
            </a:r>
            <a:r>
              <a:rPr lang="en-US" dirty="0" bmk="1682"/>
              <a:t>or so</a:t>
            </a:r>
            <a:r>
              <a:rPr lang="en-US" dirty="0" bmk="554"/>
              <a:t>me</a:t>
            </a:r>
            <a:r>
              <a:rPr lang="en-US" dirty="0" bmk="270"/>
              <a:t>t</a:t>
            </a:r>
            <a:r>
              <a:rPr lang="en-US" dirty="0" bmk="1807"/>
              <a:t>h</a:t>
            </a:r>
            <a:r>
              <a:rPr lang="en-US" dirty="0" bmk="169"/>
              <a:t>i</a:t>
            </a:r>
            <a:r>
              <a:rPr lang="en-US" dirty="0" bmk="1393"/>
              <a:t>n</a:t>
            </a:r>
            <a:r>
              <a:rPr lang="en-US" dirty="0" bmk="1449"/>
              <a:t>g </a:t>
            </a:r>
            <a:r>
              <a:rPr lang="en-US" dirty="0" bmk="1273"/>
              <a:t>e</a:t>
            </a:r>
            <a:r>
              <a:rPr lang="en-US" dirty="0" bmk="771"/>
              <a:t>ls</a:t>
            </a:r>
            <a:r>
              <a:rPr lang="en-US" dirty="0" bmk="630"/>
              <a:t>e</a:t>
            </a:r>
            <a:r>
              <a:rPr lang="en-US" dirty="0" bmk="480"/>
              <a:t>, de</a:t>
            </a:r>
            <a:r>
              <a:rPr lang="en-US" dirty="0" bmk="1165"/>
              <a:t>pen</a:t>
            </a:r>
            <a:r>
              <a:rPr lang="en-US" dirty="0" bmk="1358"/>
              <a:t>di</a:t>
            </a:r>
            <a:r>
              <a:rPr lang="en-US" dirty="0" bmk="1281"/>
              <a:t>ng </a:t>
            </a:r>
            <a:r>
              <a:rPr lang="en-US" dirty="0" bmk="887"/>
              <a:t>on th</a:t>
            </a:r>
            <a:r>
              <a:rPr lang="en-US" dirty="0" bmk="998"/>
              <a:t>e</a:t>
            </a:r>
            <a:r>
              <a:rPr lang="en-US" dirty="0" bmk="444"/>
              <a:t> ap</a:t>
            </a:r>
            <a:r>
              <a:rPr lang="en-US" dirty="0" bmk="1435"/>
              <a:t>p</a:t>
            </a:r>
            <a:r>
              <a:rPr lang="en-US" dirty="0" bmk="1171"/>
              <a:t>li</a:t>
            </a:r>
            <a:r>
              <a:rPr lang="en-US" dirty="0" bmk="549"/>
              <a:t>c</a:t>
            </a:r>
            <a:r>
              <a:rPr lang="en-US" dirty="0" bmk="1261"/>
              <a:t>a</a:t>
            </a:r>
            <a:r>
              <a:rPr lang="en-US" dirty="0" bmk="1331"/>
              <a:t>tio</a:t>
            </a:r>
            <a:r>
              <a:rPr lang="en-US" dirty="0" bmk="0"/>
              <a:t>n</a:t>
            </a:r>
          </a:p>
          <a:p>
            <a:pPr lvl="1"/>
            <a:r>
              <a:rPr lang="en-US" dirty="0" bmk="1858"/>
              <a:t>As</a:t>
            </a:r>
            <a:r>
              <a:rPr lang="en-US" dirty="0" bmk="460"/>
              <a:t>s</a:t>
            </a:r>
            <a:r>
              <a:rPr lang="en-US" dirty="0" bmk="1414"/>
              <a:t>um</a:t>
            </a:r>
            <a:r>
              <a:rPr lang="en-US" dirty="0" bmk="731"/>
              <a:t>e </a:t>
            </a:r>
            <a:r>
              <a:rPr lang="en-US" dirty="0" bmk="537"/>
              <a:t>t</a:t>
            </a:r>
            <a:r>
              <a:rPr lang="en-US" dirty="0" bmk="1303"/>
              <a:t>oken</a:t>
            </a:r>
            <a:r>
              <a:rPr lang="en-US" dirty="0" bmk="1222"/>
              <a:t>s =</a:t>
            </a:r>
            <a:r>
              <a:rPr lang="en-US" dirty="0" bmk="16"/>
              <a:t> </a:t>
            </a:r>
            <a:r>
              <a:rPr lang="en-US" dirty="0" bmk="385"/>
              <a:t>ch</a:t>
            </a:r>
            <a:r>
              <a:rPr lang="en-US" dirty="0" bmk="1393"/>
              <a:t>ar</a:t>
            </a:r>
            <a:r>
              <a:rPr lang="en-US" dirty="0" bmk="1345"/>
              <a:t>a</a:t>
            </a:r>
            <a:r>
              <a:rPr lang="en-US" dirty="0" bmk="1464"/>
              <a:t>ct</a:t>
            </a:r>
            <a:r>
              <a:rPr lang="en-US" dirty="0" bmk="694"/>
              <a:t>er</a:t>
            </a:r>
            <a:r>
              <a:rPr lang="en-US" dirty="0" bmk="1602"/>
              <a:t>s </a:t>
            </a:r>
            <a:r>
              <a:rPr lang="en-US" dirty="0" bmk="1351"/>
              <a:t>fo</a:t>
            </a:r>
            <a:r>
              <a:rPr lang="en-US" dirty="0" bmk="368"/>
              <a:t>r </a:t>
            </a:r>
            <a:r>
              <a:rPr lang="en-US" dirty="0" bmk="174"/>
              <a:t>e</a:t>
            </a:r>
            <a:r>
              <a:rPr lang="en-US" dirty="0" bmk="926"/>
              <a:t>xa</a:t>
            </a:r>
            <a:r>
              <a:rPr lang="en-US" dirty="0" bmk="532"/>
              <a:t>mpl</a:t>
            </a:r>
            <a:r>
              <a:rPr lang="en-US" dirty="0" bmk="1747"/>
              <a:t>es</a:t>
            </a:r>
            <a:r>
              <a:rPr lang="en-US" dirty="0" bmk="383"/>
              <a:t/>
            </a:r>
          </a:p>
          <a:p>
            <a:pPr lvl="8"/>
            <a:endParaRPr lang="en-US" dirty="0">
              <a:solidFill>
                <a:srgbClr val="33CC33"/>
              </a:solidFill>
            </a:endParaRPr>
          </a:p>
          <a:p>
            <a:r>
              <a:rPr lang="en-US" b="1" dirty="0" bmk="676">
                <a:solidFill>
                  <a:srgbClr val="0000FF"/>
                </a:solidFill>
              </a:rPr>
              <a:t>Ex</a:t>
            </a:r>
            <a:r>
              <a:rPr lang="en-US" b="1" dirty="0" bmk="696">
                <a:solidFill>
                  <a:srgbClr val="0000FF"/>
                </a:solidFill>
              </a:rPr>
              <a:t>am</a:t>
            </a:r>
            <a:r>
              <a:rPr lang="en-US" b="1" dirty="0" bmk="1207">
                <a:solidFill>
                  <a:srgbClr val="0000FF"/>
                </a:solidFill>
              </a:rPr>
              <a:t>pl</a:t>
            </a:r>
            <a:r>
              <a:rPr lang="en-US" b="1" dirty="0" bmk="52">
                <a:solidFill>
                  <a:srgbClr val="0000FF"/>
                </a:solidFill>
              </a:rPr>
              <a:t>e:</a:t>
            </a:r>
            <a:r>
              <a:rPr lang="en-US" b="1" dirty="0" bmk="344">
                <a:solidFill>
                  <a:srgbClr val="0000FF"/>
                </a:solidFill>
              </a:rPr>
              <a:t/>
            </a:r>
            <a:r>
              <a:rPr lang="en-US" dirty="0" bmk="0">
                <a:solidFill>
                  <a:srgbClr val="0000FF"/>
                </a:solidFill>
              </a:rPr>
              <a:t> </a:t>
            </a:r>
            <a:r>
              <a:rPr lang="en-US" b="1" dirty="0" bmk="0"/>
              <a:t>k=2</a:t>
            </a:r>
            <a:r>
              <a:rPr lang="en-US" dirty="0" bmk="1889"/>
              <a:t>; do</a:t>
            </a:r>
            <a:r>
              <a:rPr lang="en-US" dirty="0" bmk="704"/>
              <a:t>c</a:t>
            </a:r>
            <a:r>
              <a:rPr lang="en-US" dirty="0" bmk="817"/>
              <a:t>ume</a:t>
            </a:r>
            <a:r>
              <a:rPr lang="en-US" dirty="0" bmk="1381"/>
              <a:t>n</a:t>
            </a:r>
            <a:r>
              <a:rPr lang="en-US" dirty="0" bmk="721"/>
              <a:t>t</a:t>
            </a:r>
            <a:r>
              <a:rPr lang="en-US" dirty="0" bmk="747"/>
              <a:t> </a:t>
            </a:r>
            <a:r>
              <a:rPr lang="en-US" dirty="0" bmk="1305"/>
              <a:t/>
            </a:r>
            <a:r>
              <a:rPr lang="en-US" b="1" dirty="0" bmk="0"/>
              <a:t>D</a:t>
            </a:r>
            <a:r>
              <a:rPr lang="en-US" b="1" baseline="-25000" dirty="0" bmk="0"/>
              <a:t>1 </a:t>
            </a:r>
            <a:r>
              <a:rPr lang="en-US" dirty="0" bmk="0"/>
              <a:t>= </a:t>
            </a:r>
            <a:r>
              <a:rPr lang="en-US" dirty="0" err="1" bmk="1336">
                <a:latin typeface="Times New Roman" pitchFamily="18" charset="0"/>
                <a:cs typeface="Times New Roman" pitchFamily="18" charset="0"/>
              </a:rPr>
              <a:t>abcab</a:t>
            </a:r>
            <a:r>
              <a:rPr lang="en-US" dirty="0" err="1" bmk="484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/>
            </a:br>
            <a:r>
              <a:rPr lang="en-US" dirty="0" bmk="1359"/>
              <a:t>Set </a:t>
            </a:r>
            <a:r>
              <a:rPr lang="en-US" dirty="0" bmk="1146"/>
              <a:t>of</a:t>
            </a:r>
            <a:r>
              <a:rPr lang="en-US" dirty="0" bmk="1025"/>
              <a:t> 2</a:t>
            </a:r>
            <a:r>
              <a:rPr lang="en-US" dirty="0" bmk="1342"/>
              <a:t>-</a:t>
            </a:r>
            <a:r>
              <a:rPr lang="en-US" dirty="0" bmk="517"/>
              <a:t>s</a:t>
            </a:r>
            <a:r>
              <a:rPr lang="en-US" dirty="0" bmk="1729"/>
              <a:t>hin</a:t>
            </a:r>
            <a:r>
              <a:rPr lang="en-US" dirty="0" bmk="1493"/>
              <a:t>gle</a:t>
            </a:r>
            <a:r>
              <a:rPr lang="en-US" dirty="0" bmk="0"/>
              <a:t>s: </a:t>
            </a:r>
            <a:r>
              <a:rPr lang="en-US" b="1" dirty="0" bmk="0"/>
              <a:t>S(D</a:t>
            </a:r>
            <a:r>
              <a:rPr lang="en-US" b="1" baseline="-25000" dirty="0" bmk="0"/>
              <a:t>1</a:t>
            </a:r>
            <a:r>
              <a:rPr lang="en-US" b="1" dirty="0" bmk="0"/>
              <a:t>) </a:t>
            </a:r>
            <a:r>
              <a:rPr lang="en-US" dirty="0" bmk="0"/>
              <a:t>= {</a:t>
            </a:r>
            <a:r>
              <a:rPr lang="en-US" dirty="0" err="1" bmk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dirty="0" bmk="0"/>
              <a:t>, </a:t>
            </a:r>
            <a:r>
              <a:rPr lang="en-US" dirty="0" err="1" bmk="0">
                <a:latin typeface="Times New Roman" pitchFamily="18" charset="0"/>
                <a:cs typeface="Times New Roman" pitchFamily="18" charset="0"/>
              </a:rPr>
              <a:t>bc</a:t>
            </a:r>
            <a:r>
              <a:rPr lang="en-US" dirty="0" bmk="0"/>
              <a:t>, </a:t>
            </a:r>
            <a:r>
              <a:rPr lang="en-US" dirty="0" bmk="0">
                <a:latin typeface="Times New Roman" pitchFamily="18" charset="0"/>
                <a:cs typeface="Times New Roman" pitchFamily="18" charset="0"/>
              </a:rPr>
              <a:t>ca</a:t>
            </a:r>
            <a:r>
              <a:rPr lang="en-US" dirty="0" bmk="0"/>
              <a:t>}</a:t>
            </a:r>
          </a:p>
          <a:p>
            <a:pPr lvl="1"/>
            <a:r>
              <a:rPr lang="en-US" b="1" dirty="0" bmk="750">
                <a:solidFill>
                  <a:srgbClr val="008000"/>
                </a:solidFill>
              </a:rPr>
              <a:t>Option</a:t>
            </a:r>
            <a:r>
              <a:rPr lang="en-US" b="1" dirty="0" bmk="0">
                <a:solidFill>
                  <a:srgbClr val="008000"/>
                </a:solidFill>
              </a:rPr>
              <a:t>:</a:t>
            </a:r>
            <a:r>
              <a:rPr lang="en-US" dirty="0" bmk="1630"/>
              <a:t> S</a:t>
            </a:r>
            <a:r>
              <a:rPr lang="en-US" dirty="0" bmk="285"/>
              <a:t>hing</a:t>
            </a:r>
            <a:r>
              <a:rPr lang="en-US" dirty="0" bmk="788"/>
              <a:t>le</a:t>
            </a:r>
            <a:r>
              <a:rPr lang="en-US" dirty="0" bmk="170"/>
              <a:t>s </a:t>
            </a:r>
            <a:r>
              <a:rPr lang="en-US" dirty="0" bmk="387"/>
              <a:t>as</a:t>
            </a:r>
            <a:r>
              <a:rPr lang="en-US" dirty="0" bmk="630"/>
              <a:t> a b</a:t>
            </a:r>
            <a:r>
              <a:rPr lang="en-US" dirty="0" bmk="888"/>
              <a:t>ag</a:t>
            </a:r>
            <a:r>
              <a:rPr lang="en-US" dirty="0" bmk="3"/>
              <a:t> </a:t>
            </a:r>
            <a:r>
              <a:rPr lang="en-US" dirty="0" bmk="0"/>
              <a:t>(</a:t>
            </a:r>
            <a:r>
              <a:rPr lang="en-US" dirty="0" err="1" bmk="1686"/>
              <a:t>mu</a:t>
            </a:r>
            <a:r>
              <a:rPr lang="en-US" dirty="0" err="1" bmk="1199"/>
              <a:t>l</a:t>
            </a:r>
            <a:r>
              <a:rPr lang="en-US" dirty="0" err="1" bmk="584"/>
              <a:t>ti</a:t>
            </a:r>
            <a:r>
              <a:rPr lang="en-US" dirty="0" err="1" bmk="1502"/>
              <a:t>se</a:t>
            </a:r>
            <a:r>
              <a:rPr lang="en-US" dirty="0" err="1" bmk="329"/>
              <a:t>t</a:t>
            </a:r>
            <a:r>
              <a:rPr lang="en-US" dirty="0" err="1" bmk="323"/>
              <a:t/>
            </a:r>
            <a:r>
              <a:rPr lang="en-US" dirty="0" bmk="1481"/>
              <a:t>)</a:t>
            </a:r>
            <a:r>
              <a:rPr lang="en-US" dirty="0" bmk="1227"/>
              <a:t>, c</a:t>
            </a:r>
            <a:r>
              <a:rPr lang="en-US" dirty="0" bmk="1634"/>
              <a:t>oun</a:t>
            </a:r>
            <a:r>
              <a:rPr lang="en-US" dirty="0" bmk="1484"/>
              <a:t>t </a:t>
            </a:r>
            <a:r>
              <a:rPr lang="en-US" dirty="0" bmk="613"/>
              <a:t/>
            </a:r>
            <a:r>
              <a:rPr lang="en-US" dirty="0" err="1" bmk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dirty="0" bmk="1647"/>
              <a:t> tw</a:t>
            </a:r>
            <a:r>
              <a:rPr lang="en-US" dirty="0" bmk="1805"/>
              <a:t>ice</a:t>
            </a:r>
            <a:r>
              <a:rPr lang="en-US" dirty="0" bmk="769"/>
              <a:t>:</a:t>
            </a:r>
            <a:r>
              <a:rPr lang="en-US" dirty="0" bmk="0"/>
              <a:t> </a:t>
            </a:r>
            <a:r>
              <a:rPr lang="en-US" b="1" dirty="0" bmk="1333"/>
              <a:t>S’(D</a:t>
            </a:r>
            <a:r>
              <a:rPr lang="en-US" b="1" dirty="0" bmk="1080"/>
              <a:t/>
            </a:r>
            <a:r>
              <a:rPr lang="en-US" b="1" baseline="-25000" dirty="0" bmk="0"/>
              <a:t>1</a:t>
            </a:r>
            <a:r>
              <a:rPr lang="en-US" b="1" dirty="0" bmk="1799"/>
              <a:t>) = </a:t>
            </a:r>
            <a:r>
              <a:rPr lang="en-US" b="1" dirty="0" bmk="1496"/>
              <a:t/>
            </a:r>
            <a:r>
              <a:rPr lang="en-US" dirty="0" bmk="237"/>
              <a:t>{</a:t>
            </a:r>
            <a:r>
              <a:rPr lang="en-US" dirty="0" bmk="590"/>
              <a:t/>
            </a:r>
            <a:r>
              <a:rPr lang="en-US" dirty="0" err="1" bmk="1878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dirty="0" err="1" bmk="1065">
                <a:latin typeface="Times New Roman" pitchFamily="18" charset="0"/>
                <a:cs typeface="Times New Roman" pitchFamily="18" charset="0"/>
              </a:rPr>
              <a:t/>
            </a:r>
            <a:r>
              <a:rPr lang="en-US" dirty="0" bmk="0"/>
              <a:t>, </a:t>
            </a:r>
            <a:r>
              <a:rPr lang="en-US" dirty="0" err="1" bmk="0">
                <a:latin typeface="Times New Roman" pitchFamily="18" charset="0"/>
                <a:cs typeface="Times New Roman" pitchFamily="18" charset="0"/>
              </a:rPr>
              <a:t>bc</a:t>
            </a:r>
            <a:r>
              <a:rPr lang="en-US" dirty="0" bmk="0"/>
              <a:t>, </a:t>
            </a:r>
            <a:r>
              <a:rPr lang="en-US" dirty="0" err="1" bmk="0">
                <a:latin typeface="Times New Roman" pitchFamily="18" charset="0"/>
                <a:cs typeface="Times New Roman" pitchFamily="18" charset="0"/>
              </a:rPr>
              <a:t>ca</a:t>
            </a:r>
            <a:r>
              <a:rPr lang="en-US" dirty="0" bmk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bmk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dirty="0" bmk="0"/>
              <a:t>}</a:t>
            </a:r>
          </a:p>
          <a:p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795"/>
              <a:t>J. L</a:t>
            </a:r>
            <a:r>
              <a:rPr lang="en-US" bmk="1898"/>
              <a:t>esko</a:t>
            </a:r>
            <a:r>
              <a:rPr lang="en-US" bmk="1319"/>
              <a:t>v</a:t>
            </a:r>
            <a:r>
              <a:rPr lang="en-US" bmk="239"/>
              <a:t>ec, </a:t>
            </a:r>
            <a:r>
              <a:rPr lang="en-US" bmk="1647"/>
              <a:t>A</a:t>
            </a:r>
            <a:r>
              <a:rPr lang="en-US" bmk="1709"/>
              <a:t>. Raja</a:t>
            </a:r>
            <a:r>
              <a:rPr lang="en-US" bmk="426"/>
              <a:t>r</a:t>
            </a:r>
            <a:r>
              <a:rPr lang="en-US" bmk="1767"/>
              <a:t>am</a:t>
            </a:r>
            <a:r>
              <a:rPr lang="en-US" bmk="177"/>
              <a:t>a</a:t>
            </a:r>
            <a:r>
              <a:rPr lang="en-US" bmk="1203"/>
              <a:t>n</a:t>
            </a:r>
            <a:r>
              <a:rPr lang="en-US" bmk="1242"/>
              <a:t>, J</a:t>
            </a:r>
            <a:r>
              <a:rPr lang="en-US" bmk="5"/>
              <a:t>. </a:t>
            </a:r>
            <a:r>
              <a:rPr lang="en-US" bmk="1104"/>
              <a:t>Ullman:</a:t>
            </a:r>
            <a:r>
              <a:rPr lang="en-US" bmk="501"/>
              <a:t> </a:t>
            </a:r>
            <a:r>
              <a:rPr lang="en-US" bmk="814"/>
              <a:t>Min</a:t>
            </a:r>
            <a:r>
              <a:rPr lang="en-US" bmk="1323"/>
              <a:t>i</a:t>
            </a:r>
            <a:r>
              <a:rPr lang="en-US" bmk="1555"/>
              <a:t>ng</a:t>
            </a:r>
            <a:r>
              <a:rPr lang="en-US" bmk="1610"/>
              <a:t> </a:t>
            </a:r>
            <a:r>
              <a:rPr lang="en-US" bmk="950"/>
              <a:t>o</a:t>
            </a:r>
            <a:r>
              <a:rPr lang="en-US" bmk="917"/>
              <a:t>f</a:t>
            </a:r>
            <a:r>
              <a:rPr lang="en-US" bmk="236"/>
              <a:t> Massi</a:t>
            </a:r>
            <a:r>
              <a:rPr lang="en-US" bmk="286"/>
              <a:t>v</a:t>
            </a:r>
            <a:r>
              <a:rPr lang="en-US" bmk="1522"/>
              <a:t>e D</a:t>
            </a:r>
            <a:r>
              <a:rPr lang="en-US" bmk="1644"/>
              <a:t>a</a:t>
            </a:r>
            <a:r>
              <a:rPr lang="en-US" bmk="922"/>
              <a:t>ta</a:t>
            </a:r>
            <a:r>
              <a:rPr lang="en-US" bmk="1440"/>
              <a:t>s</a:t>
            </a:r>
            <a:r>
              <a:rPr lang="en-US" bmk="1762"/>
              <a:t>ets,</a:t>
            </a:r>
            <a:r>
              <a:rPr lang="en-US" bmk="944"/>
              <a:t> </a:t>
            </a:r>
            <a:r>
              <a:rPr lang="en-US" bmk="1414"/>
              <a:t>ht</a:t>
            </a:r>
            <a:r>
              <a:rPr lang="en-US" bmk="311"/>
              <a:t>tp:</a:t>
            </a:r>
            <a:r>
              <a:rPr lang="en-US" bmk="1337"/>
              <a:t>/</a:t>
            </a:r>
            <a:r>
              <a:rPr lang="en-US" bmk="1745"/>
              <a:t>/www</a:t>
            </a:r>
            <a:r>
              <a:rPr lang="en-US" bmk="200"/>
              <a:t>.</a:t>
            </a:r>
            <a:r>
              <a:rPr lang="en-US" bmk="1104"/>
              <a:t>m</a:t>
            </a:r>
            <a:r>
              <a:rPr lang="en-US" bmk="194"/>
              <a:t>md</a:t>
            </a:r>
            <a:r>
              <a:rPr lang="en-US" bmk="1221"/>
              <a:t>s</a:t>
            </a:r>
            <a:r>
              <a:rPr lang="en-US" bmk="304"/>
              <a:t>.</a:t>
            </a:r>
            <a:r>
              <a:rPr lang="en-US" bmk="1401"/>
              <a:t>org</a:t>
            </a:r>
            <a:r>
              <a:rPr lang="en-US" bmk="747"/>
              <a:t/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91875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4"/>
              <a:t>C</a:t>
            </a:r>
            <a:r>
              <a:rPr lang="en-US" dirty="0" bmk="979"/>
              <a:t>om</a:t>
            </a:r>
            <a:r>
              <a:rPr lang="en-US" dirty="0" bmk="1534"/>
              <a:t>p</a:t>
            </a:r>
            <a:r>
              <a:rPr lang="en-US" dirty="0" bmk="625"/>
              <a:t>r</a:t>
            </a:r>
            <a:r>
              <a:rPr lang="en-US" dirty="0" bmk="999"/>
              <a:t>es</a:t>
            </a:r>
            <a:r>
              <a:rPr lang="en-US" dirty="0" bmk="1353"/>
              <a:t>sin</a:t>
            </a:r>
            <a:r>
              <a:rPr lang="en-US" dirty="0" bmk="195"/>
              <a:t>g </a:t>
            </a:r>
            <a:r>
              <a:rPr lang="en-US" dirty="0" bmk="1120"/>
              <a:t>Shi</a:t>
            </a:r>
            <a:r>
              <a:rPr lang="en-US" dirty="0" bmk="845"/>
              <a:t>n</a:t>
            </a:r>
            <a:r>
              <a:rPr lang="en-US" dirty="0" bmk="1633"/>
              <a:t>gle</a:t>
            </a:r>
            <a:r>
              <a:rPr lang="en-US" dirty="0" bmk="0"/>
              <a:t>s</a:t>
            </a:r>
            <a:endParaRPr lang="en-US" dirty="0">
              <a:solidFill>
                <a:srgbClr val="FF9900"/>
              </a:solidFill>
            </a:endParaRPr>
          </a:p>
        </p:txBody>
      </p:sp>
      <p:sp>
        <p:nvSpPr>
          <p:cNvPr id="27034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bmk="1780"/>
              <a:t>To</a:t>
            </a:r>
            <a:r>
              <a:rPr lang="en-US" dirty="0" bmk="0"/>
              <a:t> </a:t>
            </a:r>
            <a:r>
              <a:rPr lang="en-US" b="1" dirty="0" bmk="1609">
                <a:solidFill>
                  <a:srgbClr val="0000FF"/>
                </a:solidFill>
              </a:rPr>
              <a:t>co</a:t>
            </a:r>
            <a:r>
              <a:rPr lang="en-US" b="1" dirty="0" bmk="1206">
                <a:solidFill>
                  <a:srgbClr val="0000FF"/>
                </a:solidFill>
              </a:rPr>
              <a:t>m</a:t>
            </a:r>
            <a:r>
              <a:rPr lang="en-US" b="1" dirty="0" bmk="197">
                <a:solidFill>
                  <a:srgbClr val="0000FF"/>
                </a:solidFill>
              </a:rPr>
              <a:t>pr</a:t>
            </a:r>
            <a:r>
              <a:rPr lang="en-US" b="1" dirty="0" bmk="113">
                <a:solidFill>
                  <a:srgbClr val="0000FF"/>
                </a:solidFill>
              </a:rPr>
              <a:t>e</a:t>
            </a:r>
            <a:r>
              <a:rPr lang="en-US" b="1" dirty="0" bmk="1111">
                <a:solidFill>
                  <a:srgbClr val="0000FF"/>
                </a:solidFill>
              </a:rPr>
              <a:t>s</a:t>
            </a:r>
            <a:r>
              <a:rPr lang="en-US" b="1" dirty="0" bmk="890">
                <a:solidFill>
                  <a:srgbClr val="0000FF"/>
                </a:solidFill>
              </a:rPr>
              <a:t>s l</a:t>
            </a:r>
            <a:r>
              <a:rPr lang="en-US" b="1" dirty="0" bmk="1485">
                <a:solidFill>
                  <a:srgbClr val="0000FF"/>
                </a:solidFill>
              </a:rPr>
              <a:t>on</a:t>
            </a:r>
            <a:r>
              <a:rPr lang="en-US" b="1" dirty="0" bmk="178">
                <a:solidFill>
                  <a:srgbClr val="0000FF"/>
                </a:solidFill>
              </a:rPr>
              <a:t>g</a:t>
            </a:r>
            <a:r>
              <a:rPr lang="en-US" b="1" dirty="0" bmk="715">
                <a:solidFill>
                  <a:srgbClr val="0000FF"/>
                </a:solidFill>
              </a:rPr>
              <a:t> sh</a:t>
            </a:r>
            <a:r>
              <a:rPr lang="en-US" b="1" dirty="0" bmk="942">
                <a:solidFill>
                  <a:srgbClr val="0000FF"/>
                </a:solidFill>
              </a:rPr>
              <a:t>in</a:t>
            </a:r>
            <a:r>
              <a:rPr lang="en-US" b="1" dirty="0" bmk="1007">
                <a:solidFill>
                  <a:srgbClr val="0000FF"/>
                </a:solidFill>
              </a:rPr>
              <a:t>gl</a:t>
            </a:r>
            <a:r>
              <a:rPr lang="en-US" b="1" dirty="0" bmk="1821">
                <a:solidFill>
                  <a:srgbClr val="0000FF"/>
                </a:solidFill>
              </a:rPr>
              <a:t>es</a:t>
            </a:r>
            <a:r>
              <a:rPr lang="en-US" b="1" dirty="0" bmk="1483">
                <a:solidFill>
                  <a:srgbClr val="0000FF"/>
                </a:solidFill>
              </a:rPr>
              <a:t/>
            </a:r>
            <a:r>
              <a:rPr lang="en-US" dirty="0" bmk="1312"/>
              <a:t>,</a:t>
            </a:r>
            <a:r>
              <a:rPr lang="en-US" dirty="0" bmk="103"/>
              <a:t> we</a:t>
            </a:r>
            <a:r>
              <a:rPr lang="en-US" dirty="0" bmk="605"/>
              <a:t> c</a:t>
            </a:r>
            <a:r>
              <a:rPr lang="en-US" dirty="0" bmk="1677"/>
              <a:t>a</a:t>
            </a:r>
            <a:r>
              <a:rPr lang="en-US" dirty="0" bmk="0"/>
              <a:t>n </a:t>
            </a:r>
            <a:r>
              <a:rPr lang="en-US" b="1" dirty="0" bmk="562">
                <a:solidFill>
                  <a:srgbClr val="0000FF"/>
                </a:solidFill>
              </a:rPr>
              <a:t>has</a:t>
            </a:r>
            <a:r>
              <a:rPr lang="en-US" b="1" dirty="0" bmk="0">
                <a:solidFill>
                  <a:srgbClr val="0000FF"/>
                </a:solidFill>
              </a:rPr>
              <a:t>h</a:t>
            </a:r>
            <a:r>
              <a:rPr lang="en-US" dirty="0" bmk="0">
                <a:solidFill>
                  <a:srgbClr val="0000FF"/>
                </a:solidFill>
              </a:rPr>
              <a:t> </a:t>
            </a:r>
            <a:r>
              <a:rPr lang="en-US" dirty="0" bmk="325"/>
              <a:t>th</a:t>
            </a:r>
            <a:r>
              <a:rPr lang="en-US" dirty="0" bmk="1471"/>
              <a:t>em </a:t>
            </a:r>
            <a:r>
              <a:rPr lang="en-US" dirty="0" bmk="124"/>
              <a:t>t</a:t>
            </a:r>
            <a:r>
              <a:rPr lang="en-US" dirty="0" bmk="136"/>
              <a:t>o </a:t>
            </a:r>
            <a:r>
              <a:rPr lang="en-US" dirty="0" bmk="433"/>
              <a:t>(s</a:t>
            </a:r>
            <a:r>
              <a:rPr lang="en-US" dirty="0" bmk="582"/>
              <a:t>a</a:t>
            </a:r>
            <a:r>
              <a:rPr lang="en-US" dirty="0" bmk="286"/>
              <a:t>y</a:t>
            </a:r>
            <a:r>
              <a:rPr lang="en-US" dirty="0" bmk="1114"/>
              <a:t>) </a:t>
            </a:r>
            <a:r>
              <a:rPr lang="en-US" dirty="0" bmk="765"/>
              <a:t>4</a:t>
            </a:r>
            <a:r>
              <a:rPr lang="en-US" dirty="0" bmk="858"/>
              <a:t> </a:t>
            </a:r>
            <a:r>
              <a:rPr lang="en-US" dirty="0" bmk="1585"/>
              <a:t>by</a:t>
            </a:r>
            <a:r>
              <a:rPr lang="en-US" dirty="0" bmk="0"/>
              <a:t>tes</a:t>
            </a:r>
          </a:p>
          <a:p>
            <a:r>
              <a:rPr lang="en-US" b="1" dirty="0" bmk="456">
                <a:solidFill>
                  <a:srgbClr val="D60093"/>
                </a:solidFill>
              </a:rPr>
              <a:t>Repr</a:t>
            </a:r>
            <a:r>
              <a:rPr lang="en-US" b="1" dirty="0" bmk="607">
                <a:solidFill>
                  <a:srgbClr val="D60093"/>
                </a:solidFill>
              </a:rPr>
              <a:t>e</a:t>
            </a:r>
            <a:r>
              <a:rPr lang="en-US" b="1" dirty="0" bmk="917">
                <a:solidFill>
                  <a:srgbClr val="D60093"/>
                </a:solidFill>
              </a:rPr>
              <a:t>sen</a:t>
            </a:r>
            <a:r>
              <a:rPr lang="en-US" b="1" dirty="0" bmk="679">
                <a:solidFill>
                  <a:srgbClr val="D60093"/>
                </a:solidFill>
              </a:rPr>
              <a:t>t</a:t>
            </a:r>
            <a:r>
              <a:rPr lang="en-US" b="1" dirty="0" bmk="695">
                <a:solidFill>
                  <a:srgbClr val="D60093"/>
                </a:solidFill>
              </a:rPr>
              <a:t> a</a:t>
            </a:r>
            <a:r>
              <a:rPr lang="en-US" b="1" dirty="0" bmk="1636">
                <a:solidFill>
                  <a:srgbClr val="D60093"/>
                </a:solidFill>
              </a:rPr>
              <a:t> </a:t>
            </a:r>
            <a:r>
              <a:rPr lang="en-US" b="1" dirty="0" bmk="1402">
                <a:solidFill>
                  <a:srgbClr val="D60093"/>
                </a:solidFill>
              </a:rPr>
              <a:t>d</a:t>
            </a:r>
            <a:r>
              <a:rPr lang="en-US" b="1" dirty="0" bmk="1027">
                <a:solidFill>
                  <a:srgbClr val="D60093"/>
                </a:solidFill>
              </a:rPr>
              <a:t>ocu</a:t>
            </a:r>
            <a:r>
              <a:rPr lang="en-US" b="1" dirty="0" bmk="627">
                <a:solidFill>
                  <a:srgbClr val="D60093"/>
                </a:solidFill>
              </a:rPr>
              <a:t>me</a:t>
            </a:r>
            <a:r>
              <a:rPr lang="en-US" b="1" dirty="0" bmk="857">
                <a:solidFill>
                  <a:srgbClr val="D60093"/>
                </a:solidFill>
              </a:rPr>
              <a:t>n</a:t>
            </a:r>
            <a:r>
              <a:rPr lang="en-US" b="1" dirty="0" bmk="1667">
                <a:solidFill>
                  <a:srgbClr val="D60093"/>
                </a:solidFill>
              </a:rPr>
              <a:t>t b</a:t>
            </a:r>
            <a:r>
              <a:rPr lang="en-US" b="1" dirty="0" bmk="1286">
                <a:solidFill>
                  <a:srgbClr val="D60093"/>
                </a:solidFill>
              </a:rPr>
              <a:t>y t</a:t>
            </a:r>
            <a:r>
              <a:rPr lang="en-US" b="1" dirty="0" bmk="309">
                <a:solidFill>
                  <a:srgbClr val="D60093"/>
                </a:solidFill>
              </a:rPr>
              <a:t>he</a:t>
            </a:r>
            <a:r>
              <a:rPr lang="en-US" b="1" dirty="0" bmk="1710">
                <a:solidFill>
                  <a:srgbClr val="D60093"/>
                </a:solidFill>
              </a:rPr>
              <a:t> </a:t>
            </a:r>
            <a:r>
              <a:rPr lang="en-US" b="1" dirty="0" bmk="1434">
                <a:solidFill>
                  <a:srgbClr val="D60093"/>
                </a:solidFill>
              </a:rPr>
              <a:t>se</a:t>
            </a:r>
            <a:r>
              <a:rPr lang="en-US" b="1" dirty="0" bmk="522">
                <a:solidFill>
                  <a:srgbClr val="D60093"/>
                </a:solidFill>
              </a:rPr>
              <a:t>t </a:t>
            </a:r>
            <a:r>
              <a:rPr lang="en-US" b="1" dirty="0" bmk="1072">
                <a:solidFill>
                  <a:srgbClr val="D60093"/>
                </a:solidFill>
              </a:rPr>
              <a:t>o</a:t>
            </a:r>
            <a:r>
              <a:rPr lang="en-US" b="1" dirty="0" bmk="409">
                <a:solidFill>
                  <a:srgbClr val="D60093"/>
                </a:solidFill>
              </a:rPr>
              <a:t>f</a:t>
            </a:r>
            <a:r>
              <a:rPr lang="en-US" b="1" dirty="0" bmk="1823">
                <a:solidFill>
                  <a:srgbClr val="D60093"/>
                </a:solidFill>
              </a:rPr>
              <a:t> h</a:t>
            </a:r>
            <a:r>
              <a:rPr lang="en-US" b="1" dirty="0" bmk="138">
                <a:solidFill>
                  <a:srgbClr val="D60093"/>
                </a:solidFill>
              </a:rPr>
              <a:t>ash </a:t>
            </a:r>
            <a:r>
              <a:rPr lang="en-US" b="1" dirty="0" bmk="745">
                <a:solidFill>
                  <a:srgbClr val="D60093"/>
                </a:solidFill>
              </a:rPr>
              <a:t>v</a:t>
            </a:r>
            <a:r>
              <a:rPr lang="en-US" b="1" dirty="0" bmk="145">
                <a:solidFill>
                  <a:srgbClr val="D60093"/>
                </a:solidFill>
              </a:rPr>
              <a:t>al</a:t>
            </a:r>
            <a:r>
              <a:rPr lang="en-US" b="1" dirty="0" bmk="602">
                <a:solidFill>
                  <a:srgbClr val="D60093"/>
                </a:solidFill>
              </a:rPr>
              <a:t>ues</a:t>
            </a:r>
            <a:r>
              <a:rPr lang="en-US" b="1" dirty="0" bmk="836">
                <a:solidFill>
                  <a:srgbClr val="D60093"/>
                </a:solidFill>
              </a:rPr>
              <a:t> o</a:t>
            </a:r>
            <a:r>
              <a:rPr lang="en-US" b="1" dirty="0" bmk="280">
                <a:solidFill>
                  <a:srgbClr val="D60093"/>
                </a:solidFill>
              </a:rPr>
              <a:t>f i</a:t>
            </a:r>
            <a:r>
              <a:rPr lang="en-US" b="1" dirty="0" bmk="859">
                <a:solidFill>
                  <a:srgbClr val="D60093"/>
                </a:solidFill>
              </a:rPr>
              <a:t>t</a:t>
            </a:r>
            <a:r>
              <a:rPr lang="en-US" b="1" dirty="0" bmk="120">
                <a:solidFill>
                  <a:srgbClr val="D60093"/>
                </a:solidFill>
              </a:rPr>
              <a:t>s</a:t>
            </a:r>
            <a:r>
              <a:rPr lang="en-US" b="1" dirty="0" bmk="0">
                <a:solidFill>
                  <a:srgbClr val="D60093"/>
                </a:solidFill>
              </a:rPr>
              <a:t> </a:t>
            </a:r>
            <a:r>
              <a:rPr lang="en-US" b="1" i="1" dirty="0" bmk="0">
                <a:solidFill>
                  <a:srgbClr val="D60093"/>
                </a:solidFill>
              </a:rPr>
              <a:t>k</a:t>
            </a:r>
            <a:r>
              <a:rPr lang="en-US" b="1" dirty="0" bmk="1091">
                <a:solidFill>
                  <a:srgbClr val="D60093"/>
                </a:solidFill>
              </a:rPr>
              <a:t>-sh</a:t>
            </a:r>
            <a:r>
              <a:rPr lang="en-US" b="1" dirty="0" bmk="1145">
                <a:solidFill>
                  <a:srgbClr val="D60093"/>
                </a:solidFill>
              </a:rPr>
              <a:t>in</a:t>
            </a:r>
            <a:r>
              <a:rPr lang="en-US" b="1" dirty="0" bmk="0">
                <a:solidFill>
                  <a:srgbClr val="D60093"/>
                </a:solidFill>
              </a:rPr>
              <a:t>gles</a:t>
            </a:r>
          </a:p>
          <a:p>
            <a:pPr lvl="1"/>
            <a:r>
              <a:rPr lang="en-US" b="1" dirty="0" bmk="0">
                <a:solidFill>
                  <a:srgbClr val="0000FF"/>
                </a:solidFill>
              </a:rPr>
              <a:t>Idea:</a:t>
            </a:r>
            <a:r>
              <a:rPr lang="en-US" dirty="0" bmk="1880"/>
              <a:t> Two do</a:t>
            </a:r>
            <a:r>
              <a:rPr lang="en-US" dirty="0" bmk="570"/>
              <a:t>c</a:t>
            </a:r>
            <a:r>
              <a:rPr lang="en-US" dirty="0" bmk="1568"/>
              <a:t>um</a:t>
            </a:r>
            <a:r>
              <a:rPr lang="en-US" dirty="0" bmk="177"/>
              <a:t>en</a:t>
            </a:r>
            <a:r>
              <a:rPr lang="en-US" dirty="0" bmk="523"/>
              <a:t>ts</a:t>
            </a:r>
            <a:r>
              <a:rPr lang="en-US" dirty="0" bmk="42"/>
              <a:t> </a:t>
            </a:r>
            <a:r>
              <a:rPr lang="en-US" dirty="0" bmk="1351"/>
              <a:t>co</a:t>
            </a:r>
            <a:r>
              <a:rPr lang="en-US" dirty="0" bmk="687"/>
              <a:t>uld</a:t>
            </a:r>
            <a:r>
              <a:rPr lang="en-US" dirty="0" bmk="1506"/>
              <a:t> (</a:t>
            </a:r>
            <a:r>
              <a:rPr lang="en-US" dirty="0" bmk="1136"/>
              <a:t>ra</a:t>
            </a:r>
            <a:r>
              <a:rPr lang="en-US" dirty="0" bmk="1481"/>
              <a:t>rely) </a:t>
            </a:r>
            <a:r>
              <a:rPr lang="en-US" dirty="0" bmk="799"/>
              <a:t>app</a:t>
            </a:r>
            <a:r>
              <a:rPr lang="en-US" dirty="0" bmk="1670"/>
              <a:t>ear t</a:t>
            </a:r>
            <a:r>
              <a:rPr lang="en-US" dirty="0" bmk="1165"/>
              <a:t>o h</a:t>
            </a:r>
            <a:r>
              <a:rPr lang="en-US" dirty="0" bmk="1469"/>
              <a:t>a</a:t>
            </a:r>
            <a:r>
              <a:rPr lang="en-US" dirty="0" bmk="844"/>
              <a:t>ve s</a:t>
            </a:r>
            <a:r>
              <a:rPr lang="en-US" dirty="0" bmk="294"/>
              <a:t>h</a:t>
            </a:r>
            <a:r>
              <a:rPr lang="en-US" dirty="0" bmk="781"/>
              <a:t>ing</a:t>
            </a:r>
            <a:r>
              <a:rPr lang="en-US" dirty="0" bmk="845"/>
              <a:t>l</a:t>
            </a:r>
            <a:r>
              <a:rPr lang="en-US" dirty="0" bmk="1303"/>
              <a:t>es </a:t>
            </a:r>
            <a:r>
              <a:rPr lang="en-US" dirty="0" bmk="953"/>
              <a:t>i</a:t>
            </a:r>
            <a:r>
              <a:rPr lang="en-US" dirty="0" bmk="153"/>
              <a:t>n co</a:t>
            </a:r>
            <a:r>
              <a:rPr lang="en-US" dirty="0" bmk="1061"/>
              <a:t>mmo</a:t>
            </a:r>
            <a:r>
              <a:rPr lang="en-US" dirty="0" bmk="664"/>
              <a:t>n</a:t>
            </a:r>
            <a:r>
              <a:rPr lang="en-US" dirty="0" bmk="907"/>
              <a:t>,</a:t>
            </a:r>
            <a:r>
              <a:rPr lang="en-US" dirty="0" bmk="361"/>
              <a:t> w</a:t>
            </a:r>
            <a:r>
              <a:rPr lang="en-US" dirty="0" bmk="1151"/>
              <a:t>hen </a:t>
            </a:r>
            <a:r>
              <a:rPr lang="en-US" dirty="0" bmk="1216"/>
              <a:t>in</a:t>
            </a:r>
            <a:r>
              <a:rPr lang="en-US" dirty="0" bmk="155"/>
              <a:t> f</a:t>
            </a:r>
            <a:r>
              <a:rPr lang="en-US" dirty="0" bmk="633"/>
              <a:t>act </a:t>
            </a:r>
            <a:r>
              <a:rPr lang="en-US" dirty="0" bmk="866"/>
              <a:t>onl</a:t>
            </a:r>
            <a:r>
              <a:rPr lang="en-US" dirty="0" bmk="1251"/>
              <a:t>y</a:t>
            </a:r>
            <a:r>
              <a:rPr lang="en-US" dirty="0" bmk="358"/>
              <a:t> the </a:t>
            </a:r>
            <a:r>
              <a:rPr lang="en-US" dirty="0" bmk="1588"/>
              <a:t>ha</a:t>
            </a:r>
            <a:r>
              <a:rPr lang="en-US" dirty="0" bmk="1619"/>
              <a:t>s</a:t>
            </a:r>
            <a:r>
              <a:rPr lang="en-US" dirty="0" bmk="1643"/>
              <a:t>h-</a:t>
            </a:r>
            <a:r>
              <a:rPr lang="en-US" dirty="0" bmk="565"/>
              <a:t>va</a:t>
            </a:r>
            <a:r>
              <a:rPr lang="en-US" dirty="0" bmk="199"/>
              <a:t>lue</a:t>
            </a:r>
            <a:r>
              <a:rPr lang="en-US" dirty="0" bmk="16"/>
              <a:t>s </a:t>
            </a:r>
            <a:r>
              <a:rPr lang="en-US" dirty="0" bmk="307"/>
              <a:t>wer</a:t>
            </a:r>
            <a:r>
              <a:rPr lang="en-US" dirty="0" bmk="1352"/>
              <a:t>e</a:t>
            </a:r>
            <a:r>
              <a:rPr lang="en-US" dirty="0" bmk="798"/>
              <a:t> s</a:t>
            </a:r>
            <a:r>
              <a:rPr lang="en-US" dirty="0" bmk="262"/>
              <a:t>h</a:t>
            </a:r>
            <a:r>
              <a:rPr lang="en-US" dirty="0" bmk="609"/>
              <a:t>ared</a:t>
            </a:r>
            <a:r>
              <a:rPr lang="en-US" dirty="0" bmk="604"/>
              <a:t/>
            </a:r>
          </a:p>
          <a:p>
            <a:r>
              <a:rPr lang="en-US" b="1" dirty="0" bmk="409">
                <a:solidFill>
                  <a:srgbClr val="008000"/>
                </a:solidFill>
              </a:rPr>
              <a:t>Ex</a:t>
            </a:r>
            <a:r>
              <a:rPr lang="en-US" b="1" dirty="0" bmk="50">
                <a:solidFill>
                  <a:srgbClr val="008000"/>
                </a:solidFill>
              </a:rPr>
              <a:t>amp</a:t>
            </a:r>
            <a:r>
              <a:rPr lang="en-US" b="1" dirty="0" bmk="1788">
                <a:solidFill>
                  <a:srgbClr val="008000"/>
                </a:solidFill>
              </a:rPr>
              <a:t>l</a:t>
            </a:r>
            <a:r>
              <a:rPr lang="en-US" b="1" dirty="0" bmk="839">
                <a:solidFill>
                  <a:srgbClr val="008000"/>
                </a:solidFill>
              </a:rPr>
              <a:t>e:</a:t>
            </a:r>
            <a:r>
              <a:rPr lang="en-US" b="1" dirty="0" bmk="1755">
                <a:solidFill>
                  <a:srgbClr val="008000"/>
                </a:solidFill>
              </a:rPr>
              <a:t/>
            </a:r>
            <a:r>
              <a:rPr lang="en-US" dirty="0" bmk="1633">
                <a:solidFill>
                  <a:srgbClr val="008000"/>
                </a:solidFill>
              </a:rPr>
              <a:t> </a:t>
            </a:r>
            <a:r>
              <a:rPr lang="en-US" dirty="0" bmk="1617">
                <a:solidFill>
                  <a:srgbClr val="008000"/>
                </a:solidFill>
              </a:rPr>
              <a:t/>
            </a:r>
            <a:r>
              <a:rPr lang="en-US" b="1" dirty="0" bmk="0"/>
              <a:t>k=2</a:t>
            </a:r>
            <a:r>
              <a:rPr lang="en-US" dirty="0" bmk="1418"/>
              <a:t>; do</a:t>
            </a:r>
            <a:r>
              <a:rPr lang="en-US" dirty="0" bmk="1083"/>
              <a:t>c</a:t>
            </a:r>
            <a:r>
              <a:rPr lang="en-US" dirty="0" bmk="168"/>
              <a:t>ume</a:t>
            </a:r>
            <a:r>
              <a:rPr lang="en-US" dirty="0" bmk="230"/>
              <a:t>n</a:t>
            </a:r>
            <a:r>
              <a:rPr lang="en-US" dirty="0" bmk="386"/>
              <a:t>t </a:t>
            </a:r>
            <a:r>
              <a:rPr lang="en-US" dirty="0" bmk="941"/>
              <a:t/>
            </a:r>
            <a:r>
              <a:rPr lang="en-US" b="1" dirty="0" bmk="0"/>
              <a:t>D</a:t>
            </a:r>
            <a:r>
              <a:rPr lang="en-US" b="1" baseline="-25000" dirty="0" bmk="0"/>
              <a:t>1</a:t>
            </a:r>
            <a:r>
              <a:rPr lang="en-US" dirty="0" bmk="0"/>
              <a:t>=</a:t>
            </a:r>
            <a:r>
              <a:rPr lang="en-US" b="1" dirty="0" bmk="0"/>
              <a:t> </a:t>
            </a:r>
            <a:r>
              <a:rPr lang="en-US" dirty="0" err="1" bmk="697">
                <a:latin typeface="Times New Roman" pitchFamily="18" charset="0"/>
                <a:cs typeface="Times New Roman" pitchFamily="18" charset="0"/>
              </a:rPr>
              <a:t>abca</a:t>
            </a:r>
            <a:r>
              <a:rPr lang="en-US" dirty="0" err="1" bmk="84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err="1" bmk="1699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/>
            </a:br>
            <a:r>
              <a:rPr lang="en-US" dirty="0" bmk="1583"/>
              <a:t>Set o</a:t>
            </a:r>
            <a:r>
              <a:rPr lang="en-US" dirty="0" bmk="1014"/>
              <a:t>f </a:t>
            </a:r>
            <a:r>
              <a:rPr lang="en-US" dirty="0" bmk="1865"/>
              <a:t>2</a:t>
            </a:r>
            <a:r>
              <a:rPr lang="en-US" dirty="0" bmk="41"/>
              <a:t>-s</a:t>
            </a:r>
            <a:r>
              <a:rPr lang="en-US" dirty="0" bmk="1821"/>
              <a:t>h</a:t>
            </a:r>
            <a:r>
              <a:rPr lang="en-US" dirty="0" bmk="847"/>
              <a:t>i</a:t>
            </a:r>
            <a:r>
              <a:rPr lang="en-US" dirty="0" bmk="1096"/>
              <a:t>n</a:t>
            </a:r>
            <a:r>
              <a:rPr lang="en-US" dirty="0" bmk="1888"/>
              <a:t>gl</a:t>
            </a:r>
            <a:r>
              <a:rPr lang="en-US" dirty="0" bmk="516"/>
              <a:t>e</a:t>
            </a:r>
            <a:r>
              <a:rPr lang="en-US" dirty="0" bmk="47"/>
              <a:t>s</a:t>
            </a:r>
            <a:r>
              <a:rPr lang="en-US" dirty="0" bmk="0"/>
              <a:t>: </a:t>
            </a:r>
            <a:r>
              <a:rPr lang="en-US" b="1" dirty="0" bmk="1102"/>
              <a:t>S(D</a:t>
            </a:r>
            <a:r>
              <a:rPr lang="en-US" b="1" dirty="0" bmk="775"/>
              <a:t/>
            </a:r>
            <a:r>
              <a:rPr lang="en-US" b="1" baseline="-25000" dirty="0" bmk="0"/>
              <a:t>1</a:t>
            </a:r>
            <a:r>
              <a:rPr lang="en-US" b="1" dirty="0" bmk="0"/>
              <a:t>) </a:t>
            </a:r>
            <a:r>
              <a:rPr lang="en-US" dirty="0" bmk="463"/>
              <a:t>= {</a:t>
            </a:r>
            <a:r>
              <a:rPr lang="en-US" dirty="0" bmk="1735"/>
              <a:t/>
            </a:r>
            <a:r>
              <a:rPr lang="en-US" dirty="0" err="1" bmk="503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dirty="0" err="1" bmk="184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err="1" bmk="1377">
                <a:latin typeface="Times New Roman" pitchFamily="18" charset="0"/>
                <a:cs typeface="Times New Roman" pitchFamily="18" charset="0"/>
              </a:rPr>
              <a:t/>
            </a:r>
            <a:r>
              <a:rPr lang="en-US" dirty="0" bmk="0"/>
              <a:t>, </a:t>
            </a:r>
            <a:r>
              <a:rPr lang="en-US" dirty="0" err="1" bmk="0">
                <a:latin typeface="Times New Roman" pitchFamily="18" charset="0"/>
                <a:cs typeface="Times New Roman" pitchFamily="18" charset="0"/>
              </a:rPr>
              <a:t>bc</a:t>
            </a:r>
            <a:r>
              <a:rPr lang="en-US" dirty="0" bmk="0"/>
              <a:t>, </a:t>
            </a:r>
            <a:r>
              <a:rPr lang="en-US" dirty="0" err="1" bmk="0">
                <a:latin typeface="Times New Roman" pitchFamily="18" charset="0"/>
                <a:cs typeface="Times New Roman" pitchFamily="18" charset="0"/>
              </a:rPr>
              <a:t>ca</a:t>
            </a:r>
            <a:r>
              <a:rPr lang="en-US" dirty="0" bmk="0"/>
              <a:t>}</a:t>
            </a:r>
            <a:br>
              <a:rPr lang="en-US" dirty="0"/>
            </a:br>
            <a:r>
              <a:rPr lang="en-US" dirty="0" bmk="901"/>
              <a:t>Hash</a:t>
            </a:r>
            <a:r>
              <a:rPr lang="en-US" dirty="0" bmk="288"/>
              <a:t> t</a:t>
            </a:r>
            <a:r>
              <a:rPr lang="en-US" dirty="0" bmk="1795"/>
              <a:t>h</a:t>
            </a:r>
            <a:r>
              <a:rPr lang="en-US" dirty="0" bmk="1843"/>
              <a:t>e</a:t>
            </a:r>
            <a:r>
              <a:rPr lang="en-US" dirty="0" bmk="895"/>
              <a:t> si</a:t>
            </a:r>
            <a:r>
              <a:rPr lang="en-US" dirty="0" bmk="940"/>
              <a:t>ngl</a:t>
            </a:r>
            <a:r>
              <a:rPr lang="en-US" dirty="0" bmk="1714"/>
              <a:t>e</a:t>
            </a:r>
            <a:r>
              <a:rPr lang="en-US" dirty="0" bmk="1693"/>
              <a:t>s:</a:t>
            </a:r>
            <a:r>
              <a:rPr lang="en-US" dirty="0" bmk="0"/>
              <a:t> </a:t>
            </a:r>
            <a:r>
              <a:rPr lang="en-US" b="1" dirty="0" bmk="0"/>
              <a:t>h(D</a:t>
            </a:r>
            <a:r>
              <a:rPr lang="en-US" b="1" baseline="-25000" dirty="0" bmk="0"/>
              <a:t>1</a:t>
            </a:r>
            <a:r>
              <a:rPr lang="en-US" b="1" dirty="0" bmk="0"/>
              <a:t>) </a:t>
            </a:r>
            <a:r>
              <a:rPr lang="en-US" dirty="0" bmk="0"/>
              <a:t>= {</a:t>
            </a:r>
            <a:r>
              <a:rPr lang="en-US" dirty="0" bmk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bmk="0"/>
              <a:t>, </a:t>
            </a:r>
            <a:r>
              <a:rPr lang="en-US" dirty="0" bmk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dirty="0" bmk="0"/>
              <a:t>, </a:t>
            </a:r>
            <a:r>
              <a:rPr lang="en-US" dirty="0" bmk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dirty="0" bmk="0"/>
              <a:t>}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79"/>
              <a:t>J. Le</a:t>
            </a:r>
            <a:r>
              <a:rPr lang="en-US" bmk="227"/>
              <a:t>sko</a:t>
            </a:r>
            <a:r>
              <a:rPr lang="en-US" bmk="1080"/>
              <a:t>vec</a:t>
            </a:r>
            <a:r>
              <a:rPr lang="en-US" bmk="1047"/>
              <a:t>, </a:t>
            </a:r>
            <a:r>
              <a:rPr lang="en-US" bmk="1267"/>
              <a:t>A</a:t>
            </a:r>
            <a:r>
              <a:rPr lang="en-US" bmk="511"/>
              <a:t>.</a:t>
            </a:r>
            <a:r>
              <a:rPr lang="en-US" bmk="981"/>
              <a:t> </a:t>
            </a:r>
            <a:r>
              <a:rPr lang="en-US" bmk="87"/>
              <a:t>Raj</a:t>
            </a:r>
            <a:r>
              <a:rPr lang="en-US" bmk="1137"/>
              <a:t>ar</a:t>
            </a:r>
            <a:r>
              <a:rPr lang="en-US" bmk="1245"/>
              <a:t>a</a:t>
            </a:r>
            <a:r>
              <a:rPr lang="en-US" bmk="1796"/>
              <a:t>ma</a:t>
            </a:r>
            <a:r>
              <a:rPr lang="en-US" bmk="1056"/>
              <a:t>n</a:t>
            </a:r>
            <a:r>
              <a:rPr lang="en-US" bmk="1132"/>
              <a:t>,</a:t>
            </a:r>
            <a:r>
              <a:rPr lang="en-US" bmk="1577"/>
              <a:t> </a:t>
            </a:r>
            <a:r>
              <a:rPr lang="en-US" bmk="1485"/>
              <a:t>J. </a:t>
            </a:r>
            <a:r>
              <a:rPr lang="en-US" bmk="1076"/>
              <a:t>U</a:t>
            </a:r>
            <a:r>
              <a:rPr lang="en-US" bmk="795"/>
              <a:t>ll</a:t>
            </a:r>
            <a:r>
              <a:rPr lang="en-US" bmk="731"/>
              <a:t>ma</a:t>
            </a:r>
            <a:r>
              <a:rPr lang="en-US" bmk="360"/>
              <a:t>n:</a:t>
            </a:r>
            <a:r>
              <a:rPr lang="en-US" bmk="615"/>
              <a:t> </a:t>
            </a:r>
            <a:r>
              <a:rPr lang="en-US" bmk="670"/>
              <a:t>M</a:t>
            </a:r>
            <a:r>
              <a:rPr lang="en-US" bmk="1343"/>
              <a:t>in</a:t>
            </a:r>
            <a:r>
              <a:rPr lang="en-US" bmk="1148"/>
              <a:t>in</a:t>
            </a:r>
            <a:r>
              <a:rPr lang="en-US" bmk="1020"/>
              <a:t>g </a:t>
            </a:r>
            <a:r>
              <a:rPr lang="en-US" bmk="1016"/>
              <a:t>of</a:t>
            </a:r>
            <a:r>
              <a:rPr lang="en-US" bmk="856"/>
              <a:t> </a:t>
            </a:r>
            <a:r>
              <a:rPr lang="en-US" bmk="1172"/>
              <a:t>Ma</a:t>
            </a:r>
            <a:r>
              <a:rPr lang="en-US" bmk="132"/>
              <a:t>ssiv</a:t>
            </a:r>
            <a:r>
              <a:rPr lang="en-US" bmk="1734"/>
              <a:t>e</a:t>
            </a:r>
            <a:r>
              <a:rPr lang="en-US" bmk="1673"/>
              <a:t> D</a:t>
            </a:r>
            <a:r>
              <a:rPr lang="en-US" bmk="575"/>
              <a:t>at</a:t>
            </a:r>
            <a:r>
              <a:rPr lang="en-US" bmk="574"/>
              <a:t>as</a:t>
            </a:r>
            <a:r>
              <a:rPr lang="en-US" bmk="328"/>
              <a:t>et</a:t>
            </a:r>
            <a:r>
              <a:rPr lang="en-US" bmk="1152"/>
              <a:t>s,</a:t>
            </a:r>
            <a:r>
              <a:rPr lang="en-US" bmk="606"/>
              <a:t> </a:t>
            </a:r>
            <a:r>
              <a:rPr lang="en-US" bmk="1304"/>
              <a:t>htt</a:t>
            </a:r>
            <a:r>
              <a:rPr lang="en-US" bmk="684"/>
              <a:t>p:</a:t>
            </a:r>
            <a:r>
              <a:rPr lang="en-US" bmk="1107"/>
              <a:t>/</a:t>
            </a:r>
            <a:r>
              <a:rPr lang="en-US" bmk="1167"/>
              <a:t>/w</a:t>
            </a:r>
            <a:r>
              <a:rPr lang="en-US" bmk="1736"/>
              <a:t>ww.m</a:t>
            </a:r>
            <a:r>
              <a:rPr lang="en-US" bmk="75"/>
              <a:t>m</a:t>
            </a:r>
            <a:r>
              <a:rPr lang="en-US" bmk="1407"/>
              <a:t>ds</a:t>
            </a:r>
            <a:r>
              <a:rPr lang="en-US" bmk="386"/>
              <a:t>.org</a:t>
            </a:r>
            <a:r>
              <a:rPr lang="en-US" bmk="1731"/>
              <a:t/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3059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1772"/>
              <a:t>Si</a:t>
            </a:r>
            <a:r>
              <a:rPr lang="en-US" dirty="0" bmk="852"/>
              <a:t>mila</a:t>
            </a:r>
            <a:r>
              <a:rPr lang="en-US" dirty="0" bmk="1"/>
              <a:t>rit</a:t>
            </a:r>
            <a:r>
              <a:rPr lang="en-US" dirty="0" bmk="148"/>
              <a:t>y</a:t>
            </a:r>
            <a:r>
              <a:rPr lang="en-US" dirty="0" bmk="702"/>
              <a:t> Metri</a:t>
            </a:r>
            <a:r>
              <a:rPr lang="en-US" dirty="0" bmk="502"/>
              <a:t>c</a:t>
            </a:r>
            <a:r>
              <a:rPr lang="en-US" dirty="0" bmk="451"/>
              <a:t> fo</a:t>
            </a:r>
            <a:r>
              <a:rPr lang="en-US" dirty="0" bmk="1689"/>
              <a:t>r</a:t>
            </a:r>
            <a:r>
              <a:rPr lang="en-US" dirty="0" bmk="1556"/>
              <a:t> </a:t>
            </a:r>
            <a:r>
              <a:rPr lang="en-US" dirty="0" bmk="260"/>
              <a:t>Shi</a:t>
            </a:r>
            <a:r>
              <a:rPr lang="en-US" dirty="0" bmk="648"/>
              <a:t>n</a:t>
            </a:r>
            <a:r>
              <a:rPr lang="en-US" dirty="0" bmk="1662"/>
              <a:t>g</a:t>
            </a:r>
            <a:r>
              <a:rPr lang="en-US" dirty="0" bmk="1048"/>
              <a:t>l</a:t>
            </a:r>
            <a:r>
              <a:rPr lang="en-US" dirty="0" bmk="1140"/>
              <a:t>es</a:t>
            </a:r>
            <a:r>
              <a:rPr lang="en-US" dirty="0" bmk="1307"/>
              <a:t/>
            </a:r>
          </a:p>
        </p:txBody>
      </p:sp>
      <p:sp>
        <p:nvSpPr>
          <p:cNvPr id="272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bmk="1015">
                <a:solidFill>
                  <a:srgbClr val="0000FF"/>
                </a:solidFill>
              </a:rPr>
              <a:t>Doc</a:t>
            </a:r>
            <a:r>
              <a:rPr lang="en-US" b="1" dirty="0" bmk="1503">
                <a:solidFill>
                  <a:srgbClr val="0000FF"/>
                </a:solidFill>
              </a:rPr>
              <a:t>u</a:t>
            </a:r>
            <a:r>
              <a:rPr lang="en-US" b="1" dirty="0" bmk="1587">
                <a:solidFill>
                  <a:srgbClr val="0000FF"/>
                </a:solidFill>
              </a:rPr>
              <a:t>m</a:t>
            </a:r>
            <a:r>
              <a:rPr lang="en-US" b="1" dirty="0" bmk="551">
                <a:solidFill>
                  <a:srgbClr val="0000FF"/>
                </a:solidFill>
              </a:rPr>
              <a:t>e</a:t>
            </a:r>
            <a:r>
              <a:rPr lang="en-US" b="1" dirty="0" bmk="128">
                <a:solidFill>
                  <a:srgbClr val="0000FF"/>
                </a:solidFill>
              </a:rPr>
              <a:t>nt</a:t>
            </a:r>
            <a:r>
              <a:rPr lang="en-US" b="1" dirty="0" bmk="0">
                <a:solidFill>
                  <a:srgbClr val="0000FF"/>
                </a:solidFill>
              </a:rPr>
              <a:t> D</a:t>
            </a:r>
            <a:r>
              <a:rPr lang="en-US" b="1" baseline="-25000" dirty="0" bmk="0">
                <a:solidFill>
                  <a:srgbClr val="0000FF"/>
                </a:solidFill>
              </a:rPr>
              <a:t>1 </a:t>
            </a:r>
            <a:r>
              <a:rPr lang="en-US" b="1" dirty="0" bmk="630">
                <a:solidFill>
                  <a:srgbClr val="0000FF"/>
                </a:solidFill>
              </a:rPr>
              <a:t>is </a:t>
            </a:r>
            <a:r>
              <a:rPr lang="en-US" b="1" dirty="0" bmk="799">
                <a:solidFill>
                  <a:srgbClr val="0000FF"/>
                </a:solidFill>
              </a:rPr>
              <a:t>a s</a:t>
            </a:r>
            <a:r>
              <a:rPr lang="en-US" b="1" dirty="0" bmk="525">
                <a:solidFill>
                  <a:srgbClr val="0000FF"/>
                </a:solidFill>
              </a:rPr>
              <a:t>et</a:t>
            </a:r>
            <a:r>
              <a:rPr lang="en-US" b="1" dirty="0" bmk="1885">
                <a:solidFill>
                  <a:srgbClr val="0000FF"/>
                </a:solidFill>
              </a:rPr>
              <a:t> o</a:t>
            </a:r>
            <a:r>
              <a:rPr lang="en-US" b="1" dirty="0" bmk="1478">
                <a:solidFill>
                  <a:srgbClr val="0000FF"/>
                </a:solidFill>
              </a:rPr>
              <a:t>f</a:t>
            </a:r>
            <a:r>
              <a:rPr lang="en-US" b="1" dirty="0" bmk="752">
                <a:solidFill>
                  <a:srgbClr val="0000FF"/>
                </a:solidFill>
              </a:rPr>
              <a:t> it</a:t>
            </a:r>
            <a:r>
              <a:rPr lang="en-US" b="1" dirty="0" bmk="1311">
                <a:solidFill>
                  <a:srgbClr val="0000FF"/>
                </a:solidFill>
              </a:rPr>
              <a:t>s</a:t>
            </a:r>
            <a:r>
              <a:rPr lang="en-US" b="1" dirty="0" bmk="451">
                <a:solidFill>
                  <a:srgbClr val="0000FF"/>
                </a:solidFill>
              </a:rPr>
              <a:t> </a:t>
            </a:r>
            <a:r>
              <a:rPr lang="en-US" b="1" dirty="0" bmk="587">
                <a:solidFill>
                  <a:srgbClr val="0000FF"/>
                </a:solidFill>
              </a:rPr>
              <a:t>k-</a:t>
            </a:r>
            <a:r>
              <a:rPr lang="en-US" b="1" dirty="0" bmk="305">
                <a:solidFill>
                  <a:srgbClr val="0000FF"/>
                </a:solidFill>
              </a:rPr>
              <a:t>shingl</a:t>
            </a:r>
            <a:r>
              <a:rPr lang="en-US" b="1" dirty="0" bmk="1145">
                <a:solidFill>
                  <a:srgbClr val="0000FF"/>
                </a:solidFill>
              </a:rPr>
              <a:t>es</a:t>
            </a:r>
            <a:r>
              <a:rPr lang="en-US" b="1" dirty="0" bmk="0">
                <a:solidFill>
                  <a:srgbClr val="0000FF"/>
                </a:solidFill>
              </a:rPr>
              <a:t> C</a:t>
            </a:r>
            <a:r>
              <a:rPr lang="en-US" b="1" baseline="-25000" dirty="0" bmk="0">
                <a:solidFill>
                  <a:srgbClr val="0000FF"/>
                </a:solidFill>
              </a:rPr>
              <a:t>1</a:t>
            </a:r>
            <a:r>
              <a:rPr lang="en-US" b="1" dirty="0" bmk="0">
                <a:solidFill>
                  <a:srgbClr val="0000FF"/>
                </a:solidFill>
              </a:rPr>
              <a:t>=S(D</a:t>
            </a:r>
            <a:r>
              <a:rPr lang="en-US" b="1" baseline="-25000" dirty="0" bmk="0">
                <a:solidFill>
                  <a:srgbClr val="0000FF"/>
                </a:solidFill>
              </a:rPr>
              <a:t>1</a:t>
            </a:r>
            <a:r>
              <a:rPr lang="en-US" b="1" dirty="0" bmk="0">
                <a:solidFill>
                  <a:srgbClr val="0000FF"/>
                </a:solidFill>
              </a:rPr>
              <a:t>)</a:t>
            </a:r>
          </a:p>
          <a:p>
            <a:r>
              <a:rPr lang="en-US" dirty="0" bmk="547"/>
              <a:t>Equiva</a:t>
            </a:r>
            <a:r>
              <a:rPr lang="en-US" dirty="0" bmk="858"/>
              <a:t>le</a:t>
            </a:r>
            <a:r>
              <a:rPr lang="en-US" dirty="0" bmk="1638"/>
              <a:t>ntly, </a:t>
            </a:r>
            <a:r>
              <a:rPr lang="en-US" dirty="0" bmk="1054"/>
              <a:t>ea</a:t>
            </a:r>
            <a:r>
              <a:rPr lang="en-US" dirty="0" bmk="374"/>
              <a:t>ch doc</a:t>
            </a:r>
            <a:r>
              <a:rPr lang="en-US" dirty="0" bmk="483"/>
              <a:t>um</a:t>
            </a:r>
            <a:r>
              <a:rPr lang="en-US" dirty="0" bmk="1493"/>
              <a:t>ent is</a:t>
            </a:r>
            <a:r>
              <a:rPr lang="en-US" dirty="0" bmk="327"/>
              <a:t> a</a:t>
            </a:r>
            <a:r>
              <a:rPr lang="en-US" dirty="0" bmk="441"/>
              <a:t> 0/1 </a:t>
            </a:r>
            <a:r>
              <a:rPr lang="en-US" dirty="0" bmk="922"/>
              <a:t>vec</a:t>
            </a:r>
            <a:r>
              <a:rPr lang="en-US" dirty="0" bmk="1612"/>
              <a:t>t</a:t>
            </a:r>
            <a:r>
              <a:rPr lang="en-US" dirty="0" bmk="736"/>
              <a:t>or</a:t>
            </a:r>
            <a:r>
              <a:rPr lang="en-US" dirty="0" bmk="1380"/>
              <a:t> in</a:t>
            </a:r>
            <a:r>
              <a:rPr lang="en-US" dirty="0" bmk="153"/>
              <a:t> t</a:t>
            </a:r>
            <a:r>
              <a:rPr lang="en-US" dirty="0" bmk="502"/>
              <a:t>he spa</a:t>
            </a:r>
            <a:r>
              <a:rPr lang="en-US" dirty="0" bmk="127"/>
              <a:t>ce</a:t>
            </a:r>
            <a:r>
              <a:rPr lang="en-US" dirty="0" bmk="607"/>
              <a:t> </a:t>
            </a:r>
            <a:r>
              <a:rPr lang="en-US" dirty="0" bmk="1646"/>
              <a:t>of</a:t>
            </a:r>
            <a:r>
              <a:rPr lang="en-US" dirty="0" bmk="473"/>
              <a:t> </a:t>
            </a:r>
            <a:r>
              <a:rPr lang="en-US" dirty="0" bmk="1104"/>
              <a:t/>
            </a:r>
            <a:br>
              <a:rPr lang="en-US" dirty="0"/>
            </a:br>
            <a:r>
              <a:rPr lang="en-US" i="1" dirty="0" bmk="351"/>
              <a:t>k</a:t>
            </a:r>
            <a:r>
              <a:rPr lang="en-US" i="1" dirty="0" bmk="626"/>
              <a:t/>
            </a:r>
            <a:r>
              <a:rPr lang="en-US" dirty="0" bmk="1082"/>
              <a:t>-</a:t>
            </a:r>
            <a:r>
              <a:rPr lang="en-US" dirty="0" bmk="1618"/>
              <a:t>shi</a:t>
            </a:r>
            <a:r>
              <a:rPr lang="en-US" dirty="0" bmk="810"/>
              <a:t>n</a:t>
            </a:r>
            <a:r>
              <a:rPr lang="en-US" dirty="0" bmk="1519"/>
              <a:t>g</a:t>
            </a:r>
            <a:r>
              <a:rPr lang="en-US" dirty="0" bmk="0"/>
              <a:t>les</a:t>
            </a:r>
          </a:p>
          <a:p>
            <a:pPr lvl="1"/>
            <a:r>
              <a:rPr lang="en-US" dirty="0" bmk="221"/>
              <a:t>Each </a:t>
            </a:r>
            <a:r>
              <a:rPr lang="en-US" dirty="0" bmk="1769"/>
              <a:t>u</a:t>
            </a:r>
            <a:r>
              <a:rPr lang="en-US" dirty="0" bmk="1527"/>
              <a:t>ni</a:t>
            </a:r>
            <a:r>
              <a:rPr lang="en-US" dirty="0" bmk="1658"/>
              <a:t>qu</a:t>
            </a:r>
            <a:r>
              <a:rPr lang="en-US" dirty="0" bmk="451"/>
              <a:t>e s</a:t>
            </a:r>
            <a:r>
              <a:rPr lang="en-US" dirty="0" bmk="225"/>
              <a:t>hi</a:t>
            </a:r>
            <a:r>
              <a:rPr lang="en-US" dirty="0" bmk="1639"/>
              <a:t>n</a:t>
            </a:r>
            <a:r>
              <a:rPr lang="en-US" dirty="0" bmk="626"/>
              <a:t>gle i</a:t>
            </a:r>
            <a:r>
              <a:rPr lang="en-US" dirty="0" bmk="1449"/>
              <a:t>s </a:t>
            </a:r>
            <a:r>
              <a:rPr lang="en-US" dirty="0" bmk="317"/>
              <a:t>a</a:t>
            </a:r>
            <a:r>
              <a:rPr lang="en-US" dirty="0" bmk="646"/>
              <a:t> </a:t>
            </a:r>
            <a:r>
              <a:rPr lang="en-US" dirty="0" bmk="1052"/>
              <a:t>d</a:t>
            </a:r>
            <a:r>
              <a:rPr lang="en-US" dirty="0" bmk="1698"/>
              <a:t>i</a:t>
            </a:r>
            <a:r>
              <a:rPr lang="en-US" dirty="0" bmk="477"/>
              <a:t>me</a:t>
            </a:r>
            <a:r>
              <a:rPr lang="en-US" dirty="0" bmk="1122"/>
              <a:t>n</a:t>
            </a:r>
            <a:r>
              <a:rPr lang="en-US" dirty="0" bmk="375"/>
              <a:t>si</a:t>
            </a:r>
            <a:r>
              <a:rPr lang="en-US" dirty="0" bmk="476"/>
              <a:t>o</a:t>
            </a:r>
            <a:r>
              <a:rPr lang="en-US" dirty="0" bmk="0"/>
              <a:t>n</a:t>
            </a:r>
          </a:p>
          <a:p>
            <a:pPr lvl="1"/>
            <a:r>
              <a:rPr lang="en-US" dirty="0" bmk="1012"/>
              <a:t>Vect</a:t>
            </a:r>
            <a:r>
              <a:rPr lang="en-US" dirty="0" bmk="1532"/>
              <a:t>ors</a:t>
            </a:r>
            <a:r>
              <a:rPr lang="en-US" dirty="0" bmk="962"/>
              <a:t> a</a:t>
            </a:r>
            <a:r>
              <a:rPr lang="en-US" dirty="0" bmk="752"/>
              <a:t>re </a:t>
            </a:r>
            <a:r>
              <a:rPr lang="en-US" dirty="0" bmk="1482"/>
              <a:t>very </a:t>
            </a:r>
            <a:r>
              <a:rPr lang="en-US" dirty="0" bmk="549"/>
              <a:t>s</a:t>
            </a:r>
            <a:r>
              <a:rPr lang="en-US" dirty="0" bmk="456"/>
              <a:t>par</a:t>
            </a:r>
            <a:r>
              <a:rPr lang="en-US" dirty="0" bmk="1314"/>
              <a:t>s</a:t>
            </a:r>
            <a:r>
              <a:rPr lang="en-US" dirty="0" bmk="0"/>
              <a:t>e</a:t>
            </a:r>
          </a:p>
          <a:p>
            <a:r>
              <a:rPr lang="en-US" b="1" dirty="0" bmk="140"/>
              <a:t>A </a:t>
            </a:r>
            <a:r>
              <a:rPr lang="en-US" b="1" dirty="0" bmk="606"/>
              <a:t>n</a:t>
            </a:r>
            <a:r>
              <a:rPr lang="en-US" b="1" dirty="0" bmk="765"/>
              <a:t>a</a:t>
            </a:r>
            <a:r>
              <a:rPr lang="en-US" b="1" dirty="0" bmk="1281"/>
              <a:t>tur</a:t>
            </a:r>
            <a:r>
              <a:rPr lang="en-US" b="1" dirty="0" bmk="7"/>
              <a:t>al</a:t>
            </a:r>
            <a:r>
              <a:rPr lang="en-US" b="1" dirty="0" bmk="1069"/>
              <a:t> </a:t>
            </a:r>
            <a:r>
              <a:rPr lang="en-US" b="1" dirty="0" bmk="806"/>
              <a:t>si</a:t>
            </a:r>
            <a:r>
              <a:rPr lang="en-US" b="1" dirty="0" bmk="556"/>
              <a:t>mi</a:t>
            </a:r>
            <a:r>
              <a:rPr lang="en-US" b="1" dirty="0" bmk="1389"/>
              <a:t>l</a:t>
            </a:r>
            <a:r>
              <a:rPr lang="en-US" b="1" dirty="0" bmk="614"/>
              <a:t>arit</a:t>
            </a:r>
            <a:r>
              <a:rPr lang="en-US" b="1" dirty="0" bmk="1125"/>
              <a:t>y m</a:t>
            </a:r>
            <a:r>
              <a:rPr lang="en-US" b="1" dirty="0" bmk="1030"/>
              <a:t>e</a:t>
            </a:r>
            <a:r>
              <a:rPr lang="en-US" b="1" dirty="0" bmk="1219"/>
              <a:t>as</a:t>
            </a:r>
            <a:r>
              <a:rPr lang="en-US" b="1" dirty="0" bmk="1052"/>
              <a:t>ur</a:t>
            </a:r>
            <a:r>
              <a:rPr lang="en-US" b="1" dirty="0" bmk="1105"/>
              <a:t>e</a:t>
            </a:r>
            <a:r>
              <a:rPr lang="en-US" b="1" dirty="0" bmk="1413"/>
              <a:t> i</a:t>
            </a:r>
            <a:r>
              <a:rPr lang="en-US" b="1" dirty="0" bmk="962"/>
              <a:t>s </a:t>
            </a:r>
            <a:r>
              <a:rPr lang="en-US" b="1" dirty="0" bmk="1380"/>
              <a:t>th</a:t>
            </a:r>
            <a:r>
              <a:rPr lang="en-US" b="1" dirty="0" bmk="1076"/>
              <a:t>e </a:t>
            </a:r>
            <a:r>
              <a:rPr lang="en-US" b="1" dirty="0" bmk="314"/>
              <a:t/>
            </a:r>
            <a:br>
              <a:rPr lang="en-US" dirty="0"/>
            </a:br>
            <a:r>
              <a:rPr lang="en-US" b="1" dirty="0" err="1" bmk="24">
                <a:solidFill>
                  <a:srgbClr val="D60093"/>
                </a:solidFill>
              </a:rPr>
              <a:t>Ja</a:t>
            </a:r>
            <a:r>
              <a:rPr lang="en-US" b="1" dirty="0" err="1" bmk="1664">
                <a:solidFill>
                  <a:srgbClr val="D60093"/>
                </a:solidFill>
              </a:rPr>
              <a:t>c</a:t>
            </a:r>
            <a:r>
              <a:rPr lang="en-US" b="1" dirty="0" err="1" bmk="1447">
                <a:solidFill>
                  <a:srgbClr val="D60093"/>
                </a:solidFill>
              </a:rPr>
              <a:t>ca</a:t>
            </a:r>
            <a:r>
              <a:rPr lang="en-US" b="1" dirty="0" err="1" bmk="0">
                <a:solidFill>
                  <a:srgbClr val="D60093"/>
                </a:solidFill>
              </a:rPr>
              <a:t>rd</a:t>
            </a:r>
            <a:r>
              <a:rPr lang="en-US" b="1" dirty="0" bmk="1472">
                <a:solidFill>
                  <a:srgbClr val="D60093"/>
                </a:solidFill>
              </a:rPr>
              <a:t> si</a:t>
            </a:r>
            <a:r>
              <a:rPr lang="en-US" b="1" dirty="0" bmk="1866">
                <a:solidFill>
                  <a:srgbClr val="D60093"/>
                </a:solidFill>
              </a:rPr>
              <a:t>mi</a:t>
            </a:r>
            <a:r>
              <a:rPr lang="en-US" b="1" dirty="0" bmk="54">
                <a:solidFill>
                  <a:srgbClr val="D60093"/>
                </a:solidFill>
              </a:rPr>
              <a:t>la</a:t>
            </a:r>
            <a:r>
              <a:rPr lang="en-US" b="1" dirty="0" bmk="97">
                <a:solidFill>
                  <a:srgbClr val="D60093"/>
                </a:solidFill>
              </a:rPr>
              <a:t>ri</a:t>
            </a:r>
            <a:r>
              <a:rPr lang="en-US" b="1" dirty="0" bmk="132">
                <a:solidFill>
                  <a:srgbClr val="D60093"/>
                </a:solidFill>
              </a:rPr>
              <a:t>ty</a:t>
            </a:r>
            <a:r>
              <a:rPr lang="en-US" b="1" dirty="0" bmk="0">
                <a:solidFill>
                  <a:srgbClr val="D60093"/>
                </a:solidFill>
              </a:rPr>
              <a:t>:</a:t>
            </a:r>
          </a:p>
          <a:p>
            <a:pPr>
              <a:buNone/>
            </a:pPr>
            <a:r>
              <a:rPr lang="en-US" i="1" dirty="0" bmk="963"/>
              <a:t>		</a:t>
            </a:r>
            <a:r>
              <a:rPr lang="en-US" i="1" dirty="0" bmk="719"/>
              <a:t/>
            </a:r>
            <a:r>
              <a:rPr lang="en-US" i="1" dirty="0" err="1" bmk="0"/>
              <a:t>sim</a:t>
            </a:r>
            <a:r>
              <a:rPr lang="en-US" dirty="0" bmk="0"/>
              <a:t>(D</a:t>
            </a:r>
            <a:r>
              <a:rPr lang="en-US" baseline="-25000" dirty="0" bmk="0"/>
              <a:t>1</a:t>
            </a:r>
            <a:r>
              <a:rPr lang="en-US" dirty="0" bmk="0"/>
              <a:t>, D</a:t>
            </a:r>
            <a:r>
              <a:rPr lang="en-US" baseline="-25000" dirty="0" bmk="0"/>
              <a:t>2</a:t>
            </a:r>
            <a:r>
              <a:rPr lang="en-US" dirty="0" bmk="366"/>
              <a:t>) = </a:t>
            </a:r>
            <a:r>
              <a:rPr lang="en-US" dirty="0" bmk="1843"/>
              <a:t>|</a:t>
            </a:r>
            <a:r>
              <a:rPr lang="en-US" dirty="0" bmk="0"/>
              <a:t>C</a:t>
            </a:r>
            <a:r>
              <a:rPr lang="en-US" baseline="-25000" dirty="0" bmk="0"/>
              <a:t>1</a:t>
            </a:r>
            <a:r>
              <a:rPr lang="en-US" dirty="0" bmk="0">
                <a:sym typeface="Symbol" pitchFamily="18" charset="2"/>
              </a:rPr>
              <a:t>C</a:t>
            </a:r>
            <a:r>
              <a:rPr lang="en-US" baseline="-25000" dirty="0" bmk="0">
                <a:sym typeface="Symbol" pitchFamily="18" charset="2"/>
              </a:rPr>
              <a:t>2</a:t>
            </a:r>
            <a:r>
              <a:rPr lang="en-US" dirty="0" bmk="727">
                <a:sym typeface="Symbol" pitchFamily="18" charset="2"/>
              </a:rPr>
              <a:t>|/|</a:t>
            </a:r>
            <a:r>
              <a:rPr lang="en-US" dirty="0" bmk="345">
                <a:sym typeface="Symbol" pitchFamily="18" charset="2"/>
              </a:rPr>
              <a:t>C</a:t>
            </a:r>
            <a:r>
              <a:rPr lang="en-US" dirty="0" bmk="1026">
                <a:sym typeface="Symbol" pitchFamily="18" charset="2"/>
              </a:rPr>
              <a:t/>
            </a:r>
            <a:r>
              <a:rPr lang="en-US" baseline="-25000" dirty="0" bmk="1246">
                <a:sym typeface="Symbol" pitchFamily="18" charset="2"/>
              </a:rPr>
              <a:t>1</a:t>
            </a:r>
            <a:r>
              <a:rPr lang="en-US" baseline="-25000" dirty="0" bmk="984">
                <a:sym typeface="Symbol" pitchFamily="18" charset="2"/>
              </a:rPr>
              <a:t/>
            </a:r>
            <a:r>
              <a:rPr lang="en-US" dirty="0" bmk="599">
                <a:sym typeface="Symbol" pitchFamily="18" charset="2"/>
              </a:rPr>
              <a:t></a:t>
            </a:r>
            <a:r>
              <a:rPr lang="en-US" dirty="0" bmk="0">
                <a:sym typeface="Symbol" pitchFamily="18" charset="2"/>
              </a:rPr>
              <a:t>C</a:t>
            </a:r>
            <a:r>
              <a:rPr lang="en-US" baseline="-25000" dirty="0" bmk="0">
                <a:sym typeface="Symbol" pitchFamily="18" charset="2"/>
              </a:rPr>
              <a:t>2</a:t>
            </a:r>
            <a:r>
              <a:rPr lang="en-US" dirty="0" bmk="0">
                <a:sym typeface="Symbol" pitchFamily="18" charset="2"/>
              </a:rPr>
              <a:t>|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69"/>
              <a:t>J. Le</a:t>
            </a:r>
            <a:r>
              <a:rPr lang="en-US" bmk="936"/>
              <a:t>skov</a:t>
            </a:r>
            <a:r>
              <a:rPr lang="en-US" bmk="1393"/>
              <a:t>ec</a:t>
            </a:r>
            <a:r>
              <a:rPr lang="en-US" bmk="920"/>
              <a:t>, </a:t>
            </a:r>
            <a:r>
              <a:rPr lang="en-US" bmk="1764"/>
              <a:t>A</a:t>
            </a:r>
            <a:r>
              <a:rPr lang="en-US" bmk="747"/>
              <a:t>.</a:t>
            </a:r>
            <a:r>
              <a:rPr lang="en-US" bmk="1561"/>
              <a:t> Ra</a:t>
            </a:r>
            <a:r>
              <a:rPr lang="en-US" bmk="1364"/>
              <a:t>jar</a:t>
            </a:r>
            <a:r>
              <a:rPr lang="en-US" bmk="600"/>
              <a:t>aman, </a:t>
            </a:r>
            <a:r>
              <a:rPr lang="en-US" bmk="385"/>
              <a:t>J.</a:t>
            </a:r>
            <a:r>
              <a:rPr lang="en-US" bmk="1547"/>
              <a:t> Ull</a:t>
            </a:r>
            <a:r>
              <a:rPr lang="en-US" bmk="642"/>
              <a:t>ma</a:t>
            </a:r>
            <a:r>
              <a:rPr lang="en-US" bmk="868"/>
              <a:t>n:</a:t>
            </a:r>
            <a:r>
              <a:rPr lang="en-US" bmk="923"/>
              <a:t> M</a:t>
            </a:r>
            <a:r>
              <a:rPr lang="en-US" bmk="1433"/>
              <a:t>inin</a:t>
            </a:r>
            <a:r>
              <a:rPr lang="en-US" bmk="1562"/>
              <a:t>g </a:t>
            </a:r>
            <a:r>
              <a:rPr lang="en-US" bmk="430"/>
              <a:t>o</a:t>
            </a:r>
            <a:r>
              <a:rPr lang="en-US" bmk="859"/>
              <a:t>f </a:t>
            </a:r>
            <a:r>
              <a:rPr lang="en-US" bmk="574"/>
              <a:t>M</a:t>
            </a:r>
            <a:r>
              <a:rPr lang="en-US" bmk="942"/>
              <a:t>as</a:t>
            </a:r>
            <a:r>
              <a:rPr lang="en-US" bmk="1167"/>
              <a:t>si</a:t>
            </a:r>
            <a:r>
              <a:rPr lang="en-US" bmk="1558"/>
              <a:t>v</a:t>
            </a:r>
            <a:r>
              <a:rPr lang="en-US" bmk="146"/>
              <a:t>e</a:t>
            </a:r>
            <a:r>
              <a:rPr lang="en-US" bmk="1264"/>
              <a:t> Da</a:t>
            </a:r>
            <a:r>
              <a:rPr lang="en-US" bmk="1645"/>
              <a:t>tas</a:t>
            </a:r>
            <a:r>
              <a:rPr lang="en-US" bmk="1674"/>
              <a:t>et</a:t>
            </a:r>
            <a:r>
              <a:rPr lang="en-US" bmk="764"/>
              <a:t>s, </a:t>
            </a:r>
            <a:r>
              <a:rPr lang="en-US" bmk="1748"/>
              <a:t>htt</a:t>
            </a:r>
            <a:r>
              <a:rPr lang="en-US" bmk="184"/>
              <a:t>p</a:t>
            </a:r>
            <a:r>
              <a:rPr lang="en-US" bmk="178"/>
              <a:t>://w</a:t>
            </a:r>
            <a:r>
              <a:rPr lang="en-US" bmk="205"/>
              <a:t>ww.m</a:t>
            </a:r>
            <a:r>
              <a:rPr lang="en-US" bmk="1579"/>
              <a:t>m</a:t>
            </a:r>
            <a:r>
              <a:rPr lang="en-US" bmk="498"/>
              <a:t>ds</a:t>
            </a:r>
            <a:r>
              <a:rPr lang="en-US" bmk="1186"/>
              <a:t>.org</a:t>
            </a:r>
            <a:r>
              <a:rPr lang="en-US" bmk="1740"/>
              <a:t/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Oval 3"/>
          <p:cNvSpPr>
            <a:spLocks noChangeArrowheads="1"/>
          </p:cNvSpPr>
          <p:nvPr/>
        </p:nvSpPr>
        <p:spPr bwMode="auto">
          <a:xfrm>
            <a:off x="3733800" y="5600700"/>
            <a:ext cx="1981200" cy="1028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3048000" y="5600700"/>
            <a:ext cx="1981200" cy="1028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4191000" y="62484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3429000" y="60198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4038600" y="59436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4419600" y="58293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4495800" y="60960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5257800" y="58674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1"/>
          <p:cNvSpPr>
            <a:spLocks noChangeArrowheads="1"/>
          </p:cNvSpPr>
          <p:nvPr/>
        </p:nvSpPr>
        <p:spPr bwMode="auto">
          <a:xfrm>
            <a:off x="5257800" y="62484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3657600" y="64008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6129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mk="1522"/>
              <a:t>Work</a:t>
            </a:r>
            <a:r>
              <a:rPr lang="en-US" bmk="1198"/>
              <a:t>i</a:t>
            </a:r>
            <a:r>
              <a:rPr lang="en-US" bmk="1420"/>
              <a:t>ng A</a:t>
            </a:r>
            <a:r>
              <a:rPr lang="en-US" bmk="1738"/>
              <a:t>s</a:t>
            </a:r>
            <a:r>
              <a:rPr lang="en-US" bmk="1099"/>
              <a:t>sumpti</a:t>
            </a:r>
            <a:r>
              <a:rPr lang="en-US" bmk="1761"/>
              <a:t>o</a:t>
            </a:r>
            <a:r>
              <a:rPr lang="en-US" bmk="0"/>
              <a:t>n</a:t>
            </a:r>
          </a:p>
        </p:txBody>
      </p:sp>
      <p:sp>
        <p:nvSpPr>
          <p:cNvPr id="2693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bmk="1040">
                <a:solidFill>
                  <a:srgbClr val="0000FF"/>
                </a:solidFill>
              </a:rPr>
              <a:t>Do</a:t>
            </a:r>
            <a:r>
              <a:rPr lang="en-US" b="1" dirty="0" bmk="1449">
                <a:solidFill>
                  <a:srgbClr val="0000FF"/>
                </a:solidFill>
              </a:rPr>
              <a:t>c</a:t>
            </a:r>
            <a:r>
              <a:rPr lang="en-US" b="1" dirty="0" bmk="1111">
                <a:solidFill>
                  <a:srgbClr val="0000FF"/>
                </a:solidFill>
              </a:rPr>
              <a:t>u</a:t>
            </a:r>
            <a:r>
              <a:rPr lang="en-US" b="1" dirty="0" bmk="1514">
                <a:solidFill>
                  <a:srgbClr val="0000FF"/>
                </a:solidFill>
              </a:rPr>
              <a:t>men</a:t>
            </a:r>
            <a:r>
              <a:rPr lang="en-US" b="1" dirty="0" bmk="661">
                <a:solidFill>
                  <a:srgbClr val="0000FF"/>
                </a:solidFill>
              </a:rPr>
              <a:t>ts</a:t>
            </a:r>
            <a:r>
              <a:rPr lang="en-US" b="1" dirty="0" bmk="1343">
                <a:solidFill>
                  <a:srgbClr val="0000FF"/>
                </a:solidFill>
              </a:rPr>
              <a:t> that h</a:t>
            </a:r>
            <a:r>
              <a:rPr lang="en-US" b="1" dirty="0" bmk="1857">
                <a:solidFill>
                  <a:srgbClr val="0000FF"/>
                </a:solidFill>
              </a:rPr>
              <a:t>a</a:t>
            </a:r>
            <a:r>
              <a:rPr lang="en-US" b="1" dirty="0" bmk="1035">
                <a:solidFill>
                  <a:srgbClr val="0000FF"/>
                </a:solidFill>
              </a:rPr>
              <a:t>ve </a:t>
            </a:r>
            <a:r>
              <a:rPr lang="en-US" b="1" dirty="0" bmk="460">
                <a:solidFill>
                  <a:srgbClr val="0000FF"/>
                </a:solidFill>
              </a:rPr>
              <a:t>l</a:t>
            </a:r>
            <a:r>
              <a:rPr lang="en-US" b="1" dirty="0" bmk="1188">
                <a:solidFill>
                  <a:srgbClr val="0000FF"/>
                </a:solidFill>
              </a:rPr>
              <a:t>ot</a:t>
            </a:r>
            <a:r>
              <a:rPr lang="en-US" b="1" dirty="0" bmk="958">
                <a:solidFill>
                  <a:srgbClr val="0000FF"/>
                </a:solidFill>
              </a:rPr>
              <a:t>s</a:t>
            </a:r>
            <a:r>
              <a:rPr lang="en-US" b="1" dirty="0" bmk="1091">
                <a:solidFill>
                  <a:srgbClr val="0000FF"/>
                </a:solidFill>
              </a:rPr>
              <a:t> </a:t>
            </a:r>
            <a:r>
              <a:rPr lang="en-US" b="1" dirty="0" bmk="922">
                <a:solidFill>
                  <a:srgbClr val="0000FF"/>
                </a:solidFill>
              </a:rPr>
              <a:t>o</a:t>
            </a:r>
            <a:r>
              <a:rPr lang="en-US" b="1" dirty="0" bmk="233">
                <a:solidFill>
                  <a:srgbClr val="0000FF"/>
                </a:solidFill>
              </a:rPr>
              <a:t>f shin</a:t>
            </a:r>
            <a:r>
              <a:rPr lang="en-US" b="1" dirty="0" bmk="1288">
                <a:solidFill>
                  <a:srgbClr val="0000FF"/>
                </a:solidFill>
              </a:rPr>
              <a:t>g</a:t>
            </a:r>
            <a:r>
              <a:rPr lang="en-US" b="1" dirty="0" bmk="188">
                <a:solidFill>
                  <a:srgbClr val="0000FF"/>
                </a:solidFill>
              </a:rPr>
              <a:t>les</a:t>
            </a:r>
            <a:r>
              <a:rPr lang="en-US" b="1" dirty="0" bmk="1445">
                <a:solidFill>
                  <a:srgbClr val="0000FF"/>
                </a:solidFill>
              </a:rPr>
              <a:t> </a:t>
            </a:r>
            <a:r>
              <a:rPr lang="en-US" b="1" dirty="0" bmk="1454">
                <a:solidFill>
                  <a:srgbClr val="0000FF"/>
                </a:solidFill>
              </a:rPr>
              <a:t>in</a:t>
            </a:r>
            <a:r>
              <a:rPr lang="en-US" b="1" dirty="0" bmk="1666">
                <a:solidFill>
                  <a:srgbClr val="0000FF"/>
                </a:solidFill>
              </a:rPr>
              <a:t> </a:t>
            </a:r>
            <a:r>
              <a:rPr lang="en-US" b="1" dirty="0" bmk="1690">
                <a:solidFill>
                  <a:srgbClr val="0000FF"/>
                </a:solidFill>
              </a:rPr>
              <a:t>comm</a:t>
            </a:r>
            <a:r>
              <a:rPr lang="en-US" b="1" dirty="0" bmk="1239">
                <a:solidFill>
                  <a:srgbClr val="0000FF"/>
                </a:solidFill>
              </a:rPr>
              <a:t>o</a:t>
            </a:r>
            <a:r>
              <a:rPr lang="en-US" b="1" dirty="0" bmk="1547">
                <a:solidFill>
                  <a:srgbClr val="0000FF"/>
                </a:solidFill>
              </a:rPr>
              <a:t>n </a:t>
            </a:r>
            <a:r>
              <a:rPr lang="en-US" b="1" dirty="0" bmk="679">
                <a:solidFill>
                  <a:srgbClr val="0000FF"/>
                </a:solidFill>
              </a:rPr>
              <a:t>hav</a:t>
            </a:r>
            <a:r>
              <a:rPr lang="en-US" b="1" dirty="0" bmk="1085">
                <a:solidFill>
                  <a:srgbClr val="0000FF"/>
                </a:solidFill>
              </a:rPr>
              <a:t>e</a:t>
            </a:r>
            <a:r>
              <a:rPr lang="en-US" b="1" dirty="0" bmk="1337">
                <a:solidFill>
                  <a:srgbClr val="0000FF"/>
                </a:solidFill>
              </a:rPr>
              <a:t> sim</a:t>
            </a:r>
            <a:r>
              <a:rPr lang="en-US" b="1" dirty="0" bmk="1455">
                <a:solidFill>
                  <a:srgbClr val="0000FF"/>
                </a:solidFill>
              </a:rPr>
              <a:t>i</a:t>
            </a:r>
            <a:r>
              <a:rPr lang="en-US" b="1" dirty="0" bmk="1894">
                <a:solidFill>
                  <a:srgbClr val="0000FF"/>
                </a:solidFill>
              </a:rPr>
              <a:t>l</a:t>
            </a:r>
            <a:r>
              <a:rPr lang="en-US" b="1" dirty="0" bmk="884">
                <a:solidFill>
                  <a:srgbClr val="0000FF"/>
                </a:solidFill>
              </a:rPr>
              <a:t>ar</a:t>
            </a:r>
            <a:r>
              <a:rPr lang="en-US" b="1" dirty="0" bmk="1072">
                <a:solidFill>
                  <a:srgbClr val="0000FF"/>
                </a:solidFill>
              </a:rPr>
              <a:t> </a:t>
            </a:r>
            <a:r>
              <a:rPr lang="en-US" b="1" dirty="0" bmk="1436">
                <a:solidFill>
                  <a:srgbClr val="0000FF"/>
                </a:solidFill>
              </a:rPr>
              <a:t>t</a:t>
            </a:r>
            <a:r>
              <a:rPr lang="en-US" b="1" dirty="0" bmk="601">
                <a:solidFill>
                  <a:srgbClr val="0000FF"/>
                </a:solidFill>
              </a:rPr>
              <a:t>ext</a:t>
            </a:r>
            <a:r>
              <a:rPr lang="en-US" b="1" dirty="0" bmk="652">
                <a:solidFill>
                  <a:srgbClr val="0000FF"/>
                </a:solidFill>
              </a:rPr>
              <a:t>,</a:t>
            </a:r>
            <a:r>
              <a:rPr lang="en-US" b="1" dirty="0" bmk="818">
                <a:solidFill>
                  <a:srgbClr val="0000FF"/>
                </a:solidFill>
              </a:rPr>
              <a:t> e</a:t>
            </a:r>
            <a:r>
              <a:rPr lang="en-US" b="1" dirty="0" bmk="1371">
                <a:solidFill>
                  <a:srgbClr val="0000FF"/>
                </a:solidFill>
              </a:rPr>
              <a:t>v</a:t>
            </a:r>
            <a:r>
              <a:rPr lang="en-US" b="1" dirty="0" bmk="1883">
                <a:solidFill>
                  <a:srgbClr val="0000FF"/>
                </a:solidFill>
              </a:rPr>
              <a:t>e</a:t>
            </a:r>
            <a:r>
              <a:rPr lang="en-US" b="1" dirty="0" bmk="1016">
                <a:solidFill>
                  <a:srgbClr val="0000FF"/>
                </a:solidFill>
              </a:rPr>
              <a:t>n </a:t>
            </a:r>
            <a:r>
              <a:rPr lang="en-US" b="1" dirty="0" bmk="76">
                <a:solidFill>
                  <a:srgbClr val="0000FF"/>
                </a:solidFill>
              </a:rPr>
              <a:t>if </a:t>
            </a:r>
            <a:r>
              <a:rPr lang="en-US" b="1" dirty="0" bmk="645">
                <a:solidFill>
                  <a:srgbClr val="0000FF"/>
                </a:solidFill>
              </a:rPr>
              <a:t>th</a:t>
            </a:r>
            <a:r>
              <a:rPr lang="en-US" b="1" dirty="0" bmk="531">
                <a:solidFill>
                  <a:srgbClr val="0000FF"/>
                </a:solidFill>
              </a:rPr>
              <a:t>e t</a:t>
            </a:r>
            <a:r>
              <a:rPr lang="en-US" b="1" dirty="0" bmk="4">
                <a:solidFill>
                  <a:srgbClr val="0000FF"/>
                </a:solidFill>
              </a:rPr>
              <a:t>e</a:t>
            </a:r>
            <a:r>
              <a:rPr lang="en-US" b="1" dirty="0" bmk="1076">
                <a:solidFill>
                  <a:srgbClr val="0000FF"/>
                </a:solidFill>
              </a:rPr>
              <a:t>xt </a:t>
            </a:r>
            <a:r>
              <a:rPr lang="en-US" b="1" dirty="0" bmk="1265">
                <a:solidFill>
                  <a:srgbClr val="0000FF"/>
                </a:solidFill>
              </a:rPr>
              <a:t>ap</a:t>
            </a:r>
            <a:r>
              <a:rPr lang="en-US" b="1" dirty="0" bmk="731">
                <a:solidFill>
                  <a:srgbClr val="0000FF"/>
                </a:solidFill>
              </a:rPr>
              <a:t>pe</a:t>
            </a:r>
            <a:r>
              <a:rPr lang="en-US" b="1" dirty="0" bmk="1575">
                <a:solidFill>
                  <a:srgbClr val="0000FF"/>
                </a:solidFill>
              </a:rPr>
              <a:t>a</a:t>
            </a:r>
            <a:r>
              <a:rPr lang="en-US" b="1" dirty="0" bmk="1490">
                <a:solidFill>
                  <a:srgbClr val="0000FF"/>
                </a:solidFill>
              </a:rPr>
              <a:t>rs</a:t>
            </a:r>
            <a:r>
              <a:rPr lang="en-US" b="1" dirty="0" bmk="605">
                <a:solidFill>
                  <a:srgbClr val="0000FF"/>
                </a:solidFill>
              </a:rPr>
              <a:t> </a:t>
            </a:r>
            <a:r>
              <a:rPr lang="en-US" b="1" dirty="0" bmk="355">
                <a:solidFill>
                  <a:srgbClr val="0000FF"/>
                </a:solidFill>
              </a:rPr>
              <a:t>i</a:t>
            </a:r>
            <a:r>
              <a:rPr lang="en-US" b="1" dirty="0" bmk="1773">
                <a:solidFill>
                  <a:srgbClr val="0000FF"/>
                </a:solidFill>
              </a:rPr>
              <a:t>n d</a:t>
            </a:r>
            <a:r>
              <a:rPr lang="en-US" b="1" dirty="0" bmk="511">
                <a:solidFill>
                  <a:srgbClr val="0000FF"/>
                </a:solidFill>
              </a:rPr>
              <a:t>if</a:t>
            </a:r>
            <a:r>
              <a:rPr lang="en-US" b="1" dirty="0" bmk="1824">
                <a:solidFill>
                  <a:srgbClr val="0000FF"/>
                </a:solidFill>
              </a:rPr>
              <a:t>f</a:t>
            </a:r>
            <a:r>
              <a:rPr lang="en-US" b="1" dirty="0" bmk="305">
                <a:solidFill>
                  <a:srgbClr val="0000FF"/>
                </a:solidFill>
              </a:rPr>
              <a:t>ere</a:t>
            </a:r>
            <a:r>
              <a:rPr lang="en-US" b="1" dirty="0" bmk="1324">
                <a:solidFill>
                  <a:srgbClr val="0000FF"/>
                </a:solidFill>
              </a:rPr>
              <a:t>nt</a:t>
            </a:r>
            <a:r>
              <a:rPr lang="en-US" b="1" dirty="0" bmk="793">
                <a:solidFill>
                  <a:srgbClr val="0000FF"/>
                </a:solidFill>
              </a:rPr>
              <a:t> o</a:t>
            </a:r>
            <a:r>
              <a:rPr lang="en-US" b="1" dirty="0" bmk="1797">
                <a:solidFill>
                  <a:srgbClr val="0000FF"/>
                </a:solidFill>
              </a:rPr>
              <a:t>rd</a:t>
            </a:r>
            <a:r>
              <a:rPr lang="en-US" b="1" dirty="0" bmk="663">
                <a:solidFill>
                  <a:srgbClr val="0000FF"/>
                </a:solidFill>
              </a:rPr>
              <a:t>e</a:t>
            </a:r>
            <a:r>
              <a:rPr lang="en-US" b="1" dirty="0" bmk="0">
                <a:solidFill>
                  <a:srgbClr val="0000FF"/>
                </a:solidFill>
              </a:rPr>
              <a:t>r</a:t>
            </a:r>
          </a:p>
          <a:p>
            <a:pPr lvl="8"/>
            <a:endParaRPr lang="en-US" dirty="0"/>
          </a:p>
          <a:p>
            <a:r>
              <a:rPr lang="en-US" b="1" dirty="0" bmk="702">
                <a:solidFill>
                  <a:srgbClr val="008000"/>
                </a:solidFill>
              </a:rPr>
              <a:t>Cav</a:t>
            </a:r>
            <a:r>
              <a:rPr lang="en-US" b="1" dirty="0" bmk="1605">
                <a:solidFill>
                  <a:srgbClr val="008000"/>
                </a:solidFill>
              </a:rPr>
              <a:t>ea</a:t>
            </a:r>
            <a:r>
              <a:rPr lang="en-US" b="1" dirty="0" bmk="866">
                <a:solidFill>
                  <a:srgbClr val="008000"/>
                </a:solidFill>
              </a:rPr>
              <a:t>t</a:t>
            </a:r>
            <a:r>
              <a:rPr lang="en-US" b="1" dirty="0" bmk="0">
                <a:solidFill>
                  <a:srgbClr val="008000"/>
                </a:solidFill>
              </a:rPr>
              <a:t>:</a:t>
            </a:r>
            <a:r>
              <a:rPr lang="en-US" dirty="0" bmk="1364"/>
              <a:t> Yo</a:t>
            </a:r>
            <a:r>
              <a:rPr lang="en-US" dirty="0" bmk="632"/>
              <a:t>u </a:t>
            </a:r>
            <a:r>
              <a:rPr lang="en-US" dirty="0" bmk="946"/>
              <a:t>mus</a:t>
            </a:r>
            <a:r>
              <a:rPr lang="en-US" dirty="0" bmk="769"/>
              <a:t>t</a:t>
            </a:r>
            <a:r>
              <a:rPr lang="en-US" dirty="0" bmk="1865"/>
              <a:t> p</a:t>
            </a:r>
            <a:r>
              <a:rPr lang="en-US" dirty="0" bmk="933"/>
              <a:t>ic</a:t>
            </a:r>
            <a:r>
              <a:rPr lang="en-US" dirty="0" bmk="1282"/>
              <a:t>k</a:t>
            </a:r>
            <a:r>
              <a:rPr lang="en-US" dirty="0" bmk="1492"/>
              <a:t> </a:t>
            </a:r>
            <a:r>
              <a:rPr lang="en-US" dirty="0" bmk="915"/>
              <a:t/>
            </a:r>
            <a:r>
              <a:rPr lang="en-US" b="1" i="1" dirty="0" bmk="0"/>
              <a:t>k</a:t>
            </a:r>
            <a:r>
              <a:rPr lang="en-US" dirty="0" bmk="671"/>
              <a:t> l</a:t>
            </a:r>
            <a:r>
              <a:rPr lang="en-US" dirty="0" bmk="1517"/>
              <a:t>a</a:t>
            </a:r>
            <a:r>
              <a:rPr lang="en-US" dirty="0" bmk="1751"/>
              <a:t>r</a:t>
            </a:r>
            <a:r>
              <a:rPr lang="en-US" dirty="0" bmk="408"/>
              <a:t>ge</a:t>
            </a:r>
            <a:r>
              <a:rPr lang="en-US" dirty="0" bmk="309"/>
              <a:t> eno</a:t>
            </a:r>
            <a:r>
              <a:rPr lang="en-US" dirty="0" bmk="1218"/>
              <a:t>u</a:t>
            </a:r>
            <a:r>
              <a:rPr lang="en-US" dirty="0" bmk="1345"/>
              <a:t>gh,</a:t>
            </a:r>
            <a:r>
              <a:rPr lang="en-US" dirty="0" bmk="273"/>
              <a:t> </a:t>
            </a:r>
            <a:r>
              <a:rPr lang="en-US" dirty="0" bmk="728"/>
              <a:t>or</a:t>
            </a:r>
            <a:r>
              <a:rPr lang="en-US" dirty="0" bmk="1488"/>
              <a:t> </a:t>
            </a:r>
            <a:r>
              <a:rPr lang="en-US" dirty="0" bmk="189"/>
              <a:t>m</a:t>
            </a:r>
            <a:r>
              <a:rPr lang="en-US" dirty="0" bmk="131"/>
              <a:t>ost</a:t>
            </a:r>
            <a:r>
              <a:rPr lang="en-US" dirty="0" bmk="1111"/>
              <a:t> d</a:t>
            </a:r>
            <a:r>
              <a:rPr lang="en-US" dirty="0" bmk="807"/>
              <a:t>o</a:t>
            </a:r>
            <a:r>
              <a:rPr lang="en-US" dirty="0" bmk="1476"/>
              <a:t>cum</a:t>
            </a:r>
            <a:r>
              <a:rPr lang="en-US" dirty="0" bmk="1124"/>
              <a:t>ent</a:t>
            </a:r>
            <a:r>
              <a:rPr lang="en-US" dirty="0" bmk="618"/>
              <a:t>s </a:t>
            </a:r>
            <a:r>
              <a:rPr lang="en-US" dirty="0" bmk="810"/>
              <a:t>w</a:t>
            </a:r>
            <a:r>
              <a:rPr lang="en-US" dirty="0" bmk="74"/>
              <a:t>il</a:t>
            </a:r>
            <a:r>
              <a:rPr lang="en-US" dirty="0" bmk="470"/>
              <a:t>l </a:t>
            </a:r>
            <a:r>
              <a:rPr lang="en-US" dirty="0" bmk="404"/>
              <a:t>h</a:t>
            </a:r>
            <a:r>
              <a:rPr lang="en-US" dirty="0" bmk="383"/>
              <a:t>a</a:t>
            </a:r>
            <a:r>
              <a:rPr lang="en-US" dirty="0" bmk="1718"/>
              <a:t>ve</a:t>
            </a:r>
            <a:r>
              <a:rPr lang="en-US" dirty="0" bmk="723"/>
              <a:t> mos</a:t>
            </a:r>
            <a:r>
              <a:rPr lang="en-US" dirty="0" bmk="200"/>
              <a:t>t</a:t>
            </a:r>
            <a:r>
              <a:rPr lang="en-US" dirty="0" bmk="957"/>
              <a:t> s</a:t>
            </a:r>
            <a:r>
              <a:rPr lang="en-US" dirty="0" bmk="200"/>
              <a:t>hin</a:t>
            </a:r>
            <a:r>
              <a:rPr lang="en-US" dirty="0" bmk="1056"/>
              <a:t>gl</a:t>
            </a:r>
            <a:r>
              <a:rPr lang="en-US" dirty="0" bmk="0"/>
              <a:t>es</a:t>
            </a:r>
          </a:p>
          <a:p>
            <a:pPr lvl="1"/>
            <a:r>
              <a:rPr lang="en-US" b="1" i="1" dirty="0" bmk="0"/>
              <a:t>k</a:t>
            </a:r>
            <a:r>
              <a:rPr lang="en-US" i="1" dirty="0" bmk="0"/>
              <a:t> </a:t>
            </a:r>
            <a:r>
              <a:rPr lang="en-US" dirty="0" bmk="1211"/>
              <a:t>= 5</a:t>
            </a:r>
            <a:r>
              <a:rPr lang="en-US" dirty="0" bmk="1252"/>
              <a:t> </a:t>
            </a:r>
            <a:r>
              <a:rPr lang="en-US" dirty="0" bmk="1049"/>
              <a:t>i</a:t>
            </a:r>
            <a:r>
              <a:rPr lang="en-US" dirty="0" bmk="518"/>
              <a:t>s O</a:t>
            </a:r>
            <a:r>
              <a:rPr lang="en-US" dirty="0" bmk="1707"/>
              <a:t>K </a:t>
            </a:r>
            <a:r>
              <a:rPr lang="en-US" dirty="0" bmk="1227"/>
              <a:t>for sho</a:t>
            </a:r>
            <a:r>
              <a:rPr lang="en-US" dirty="0" bmk="511"/>
              <a:t>r</a:t>
            </a:r>
            <a:r>
              <a:rPr lang="en-US" dirty="0" bmk="586"/>
              <a:t>t </a:t>
            </a:r>
            <a:r>
              <a:rPr lang="en-US" dirty="0" bmk="1272"/>
              <a:t>do</a:t>
            </a:r>
            <a:r>
              <a:rPr lang="en-US" dirty="0" bmk="27"/>
              <a:t>cu</a:t>
            </a:r>
            <a:r>
              <a:rPr lang="en-US" dirty="0" bmk="1239"/>
              <a:t>m</a:t>
            </a:r>
            <a:r>
              <a:rPr lang="en-US" dirty="0" bmk="776"/>
              <a:t>en</a:t>
            </a:r>
            <a:r>
              <a:rPr lang="en-US" dirty="0" bmk="0"/>
              <a:t>ts</a:t>
            </a:r>
          </a:p>
          <a:p>
            <a:pPr lvl="1"/>
            <a:r>
              <a:rPr lang="en-US" b="1" i="1" dirty="0" bmk="0"/>
              <a:t>k</a:t>
            </a:r>
            <a:r>
              <a:rPr lang="en-US" dirty="0" bmk="50"/>
              <a:t> = </a:t>
            </a:r>
            <a:r>
              <a:rPr lang="en-US" dirty="0" bmk="640"/>
              <a:t>10</a:t>
            </a:r>
            <a:r>
              <a:rPr lang="en-US" dirty="0" bmk="285"/>
              <a:t> i</a:t>
            </a:r>
            <a:r>
              <a:rPr lang="en-US" dirty="0" bmk="969"/>
              <a:t>s bett</a:t>
            </a:r>
            <a:r>
              <a:rPr lang="en-US" dirty="0" bmk="1550"/>
              <a:t>er </a:t>
            </a:r>
            <a:r>
              <a:rPr lang="en-US" dirty="0" bmk="148"/>
              <a:t>for l</a:t>
            </a:r>
            <a:r>
              <a:rPr lang="en-US" dirty="0" bmk="1086"/>
              <a:t>ong</a:t>
            </a:r>
            <a:r>
              <a:rPr lang="en-US" dirty="0" bmk="1641"/>
              <a:t> </a:t>
            </a:r>
            <a:r>
              <a:rPr lang="en-US" dirty="0" bmk="147"/>
              <a:t>docu</a:t>
            </a:r>
            <a:r>
              <a:rPr lang="en-US" dirty="0" bmk="1527"/>
              <a:t>m</a:t>
            </a:r>
            <a:r>
              <a:rPr lang="en-US" dirty="0" bmk="834"/>
              <a:t>ent</a:t>
            </a:r>
            <a:r>
              <a:rPr lang="en-US" dirty="0" bmk="1754"/>
              <a:t>s</a:t>
            </a:r>
            <a:r>
              <a:rPr lang="en-US" dirty="0" bmk="1687"/>
              <a:t/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212"/>
              <a:t>J. </a:t>
            </a:r>
            <a:r>
              <a:rPr lang="en-US" bmk="266"/>
              <a:t>L</a:t>
            </a:r>
            <a:r>
              <a:rPr lang="en-US" bmk="340"/>
              <a:t>esko</a:t>
            </a:r>
            <a:r>
              <a:rPr lang="en-US" bmk="953"/>
              <a:t>vec</a:t>
            </a:r>
            <a:r>
              <a:rPr lang="en-US" bmk="1471"/>
              <a:t>,</a:t>
            </a:r>
            <a:r>
              <a:rPr lang="en-US" bmk="670"/>
              <a:t> </a:t>
            </a:r>
            <a:r>
              <a:rPr lang="en-US" bmk="1022"/>
              <a:t>A.</a:t>
            </a:r>
            <a:r>
              <a:rPr lang="en-US" bmk="66"/>
              <a:t> Raj</a:t>
            </a:r>
            <a:r>
              <a:rPr lang="en-US" bmk="383"/>
              <a:t>ar</a:t>
            </a:r>
            <a:r>
              <a:rPr lang="en-US" bmk="1537"/>
              <a:t>am</a:t>
            </a:r>
            <a:r>
              <a:rPr lang="en-US" bmk="709"/>
              <a:t>an, </a:t>
            </a:r>
            <a:r>
              <a:rPr lang="en-US" bmk="1636"/>
              <a:t>J. </a:t>
            </a:r>
            <a:r>
              <a:rPr lang="en-US" bmk="523"/>
              <a:t>U</a:t>
            </a:r>
            <a:r>
              <a:rPr lang="en-US" bmk="1218"/>
              <a:t>llman</a:t>
            </a:r>
            <a:r>
              <a:rPr lang="en-US" bmk="1318"/>
              <a:t>: </a:t>
            </a:r>
            <a:r>
              <a:rPr lang="en-US" bmk="24"/>
              <a:t>M</a:t>
            </a:r>
            <a:r>
              <a:rPr lang="en-US" bmk="1314"/>
              <a:t>in</a:t>
            </a:r>
            <a:r>
              <a:rPr lang="en-US" bmk="1023"/>
              <a:t>in</a:t>
            </a:r>
            <a:r>
              <a:rPr lang="en-US" bmk="1001"/>
              <a:t>g o</a:t>
            </a:r>
            <a:r>
              <a:rPr lang="en-US" bmk="1500"/>
              <a:t>f </a:t>
            </a:r>
            <a:r>
              <a:rPr lang="en-US" bmk="985"/>
              <a:t>Mas</a:t>
            </a:r>
            <a:r>
              <a:rPr lang="en-US" bmk="1870"/>
              <a:t>s</a:t>
            </a:r>
            <a:r>
              <a:rPr lang="en-US" bmk="1168"/>
              <a:t>iv</a:t>
            </a:r>
            <a:r>
              <a:rPr lang="en-US" bmk="838"/>
              <a:t>e</a:t>
            </a:r>
            <a:r>
              <a:rPr lang="en-US" bmk="169"/>
              <a:t> Dat</a:t>
            </a:r>
            <a:r>
              <a:rPr lang="en-US" bmk="1288"/>
              <a:t>as</a:t>
            </a:r>
            <a:r>
              <a:rPr lang="en-US" bmk="1456"/>
              <a:t>ets</a:t>
            </a:r>
            <a:r>
              <a:rPr lang="en-US" bmk="182"/>
              <a:t>,</a:t>
            </a:r>
            <a:r>
              <a:rPr lang="en-US" bmk="1274"/>
              <a:t> h</a:t>
            </a:r>
            <a:r>
              <a:rPr lang="en-US" bmk="1765"/>
              <a:t>t</a:t>
            </a:r>
            <a:r>
              <a:rPr lang="en-US" bmk="961"/>
              <a:t>tp:/</a:t>
            </a:r>
            <a:r>
              <a:rPr lang="en-US" bmk="1265"/>
              <a:t>/</a:t>
            </a:r>
            <a:r>
              <a:rPr lang="en-US" bmk="1177"/>
              <a:t>www</a:t>
            </a:r>
            <a:r>
              <a:rPr lang="en-US" bmk="1262"/>
              <a:t>.</a:t>
            </a:r>
            <a:r>
              <a:rPr lang="en-US" bmk="516"/>
              <a:t>mm</a:t>
            </a:r>
            <a:r>
              <a:rPr lang="en-US" bmk="1264"/>
              <a:t>ds.o</a:t>
            </a:r>
            <a:r>
              <a:rPr lang="en-US" bmk="554"/>
              <a:t>r</a:t>
            </a:r>
            <a:r>
              <a:rPr lang="en-US" bmk="0"/>
              <a:t>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0951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730"/>
              <a:t>Motiv</a:t>
            </a:r>
            <a:r>
              <a:rPr lang="en-US" dirty="0" bmk="1674"/>
              <a:t>at</a:t>
            </a:r>
            <a:r>
              <a:rPr lang="en-US" dirty="0" bmk="241"/>
              <a:t>i</a:t>
            </a:r>
            <a:r>
              <a:rPr lang="en-US" dirty="0" bmk="1564"/>
              <a:t>on</a:t>
            </a:r>
            <a:r>
              <a:rPr lang="en-US" dirty="0" bmk="455"/>
              <a:t> </a:t>
            </a:r>
            <a:r>
              <a:rPr lang="en-US" dirty="0" bmk="1162"/>
              <a:t>f</a:t>
            </a:r>
            <a:r>
              <a:rPr lang="en-US" dirty="0" bmk="539"/>
              <a:t>o</a:t>
            </a:r>
            <a:r>
              <a:rPr lang="en-US" dirty="0" bmk="1363"/>
              <a:t>r </a:t>
            </a:r>
            <a:r>
              <a:rPr lang="en-US" dirty="0" bmk="327"/>
              <a:t/>
            </a:r>
            <a:r>
              <a:rPr lang="en-US" dirty="0" err="1" bmk="1009"/>
              <a:t>M</a:t>
            </a:r>
            <a:r>
              <a:rPr lang="en-US" dirty="0" err="1" bmk="1011"/>
              <a:t>i</a:t>
            </a:r>
            <a:r>
              <a:rPr lang="en-US" dirty="0" err="1" bmk="1480"/>
              <a:t>nha</a:t>
            </a:r>
            <a:r>
              <a:rPr lang="en-US" dirty="0" err="1" bmk="0"/>
              <a:t>sh</a:t>
            </a:r>
            <a:r>
              <a:rPr lang="en-US" dirty="0" bmk="1514"/>
              <a:t>/LS</a:t>
            </a:r>
            <a:r>
              <a:rPr lang="en-US" dirty="0" bmk="1348"/>
              <a:t>H</a:t>
            </a:r>
            <a:r>
              <a:rPr lang="en-US" dirty="0" bmk="569"/>
              <a:t/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341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8610600" cy="5257801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rgbClr val="0000FF"/>
                    </a:solidFill>
                  </a:rPr>
                  <a:t>Suppose we need to find near-duplicate documents among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𝑵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0000FF"/>
                    </a:solidFill>
                  </a:rPr>
                  <a:t> million documents</a:t>
                </a:r>
              </a:p>
              <a:p>
                <a:pPr lvl="8"/>
                <a:endParaRPr lang="en-US" dirty="0">
                  <a:solidFill>
                    <a:srgbClr val="0000FF"/>
                  </a:solidFill>
                </a:endParaRPr>
              </a:p>
              <a:p>
                <a:r>
                  <a:rPr lang="en-US" dirty="0"/>
                  <a:t>Naïvely, we would have to compute </a:t>
                </a:r>
                <a:r>
                  <a:rPr lang="en-US" b="1" dirty="0">
                    <a:solidFill>
                      <a:srgbClr val="FF0066"/>
                    </a:solidFill>
                  </a:rPr>
                  <a:t>pairwise </a:t>
                </a:r>
                <a:br>
                  <a:rPr lang="en-US" b="1" dirty="0">
                    <a:solidFill>
                      <a:srgbClr val="FF0066"/>
                    </a:solidFill>
                  </a:rPr>
                </a:br>
                <a:r>
                  <a:rPr lang="en-US" b="1" dirty="0" err="1">
                    <a:solidFill>
                      <a:srgbClr val="FF0066"/>
                    </a:solidFill>
                  </a:rPr>
                  <a:t>Jaccard</a:t>
                </a:r>
                <a:r>
                  <a:rPr lang="en-US" b="1" dirty="0">
                    <a:solidFill>
                      <a:srgbClr val="FF0066"/>
                    </a:solidFill>
                  </a:rPr>
                  <a:t> similarities </a:t>
                </a:r>
                <a:r>
                  <a:rPr lang="en-US" dirty="0"/>
                  <a:t>for </a:t>
                </a:r>
                <a:r>
                  <a:rPr lang="en-US" b="1" dirty="0"/>
                  <a:t>every pair of docs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𝑵</m:t>
                    </m:r>
                    <m:r>
                      <a:rPr lang="en-US" b="1" i="1" dirty="0" smtClean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latin typeface="Cambria Math"/>
                      </a:rPr>
                      <m:t>𝑵</m:t>
                    </m:r>
                    <m:r>
                      <a:rPr lang="en-US" b="1" i="1" dirty="0" smtClean="0">
                        <a:latin typeface="Cambria Math"/>
                      </a:rPr>
                      <m:t>−</m:t>
                    </m:r>
                    <m:r>
                      <a:rPr lang="en-US" b="1" i="1" dirty="0" smtClean="0">
                        <a:latin typeface="Cambria Math"/>
                      </a:rPr>
                      <m:t>𝟏</m:t>
                    </m:r>
                    <m:r>
                      <a:rPr lang="en-US" b="1" i="1" dirty="0" smtClean="0">
                        <a:latin typeface="Cambria Math"/>
                      </a:rPr>
                      <m:t>)/</m:t>
                    </m:r>
                    <m:r>
                      <a:rPr lang="en-US" b="1" i="1" dirty="0" smtClean="0">
                        <a:latin typeface="Cambria Math"/>
                      </a:rPr>
                      <m:t>𝟐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b="1" dirty="0">
                    <a:cs typeface="Arial" pitchFamily="34" charset="0"/>
                  </a:rPr>
                  <a:t>≈ 5*10</a:t>
                </a:r>
                <a:r>
                  <a:rPr lang="en-US" b="1" baseline="30000" dirty="0">
                    <a:cs typeface="Arial" pitchFamily="34" charset="0"/>
                  </a:rPr>
                  <a:t>11</a:t>
                </a:r>
                <a:r>
                  <a:rPr lang="en-US" b="1" dirty="0">
                    <a:cs typeface="Arial" pitchFamily="34" charset="0"/>
                  </a:rPr>
                  <a:t> </a:t>
                </a:r>
                <a:r>
                  <a:rPr lang="en-US" dirty="0">
                    <a:cs typeface="Arial" pitchFamily="34" charset="0"/>
                  </a:rPr>
                  <a:t>comparisons</a:t>
                </a:r>
              </a:p>
              <a:p>
                <a:pPr lvl="1"/>
                <a:r>
                  <a:rPr lang="en-US" dirty="0">
                    <a:cs typeface="Arial" pitchFamily="34" charset="0"/>
                  </a:rPr>
                  <a:t>At 10</a:t>
                </a:r>
                <a:r>
                  <a:rPr lang="en-US" baseline="30000" dirty="0">
                    <a:cs typeface="Arial" pitchFamily="34" charset="0"/>
                  </a:rPr>
                  <a:t>5</a:t>
                </a:r>
                <a:r>
                  <a:rPr lang="en-US" dirty="0">
                    <a:cs typeface="Arial" pitchFamily="34" charset="0"/>
                  </a:rPr>
                  <a:t> </a:t>
                </a:r>
                <a:r>
                  <a:rPr lang="en-US" dirty="0" err="1">
                    <a:cs typeface="Arial" pitchFamily="34" charset="0"/>
                  </a:rPr>
                  <a:t>secs</a:t>
                </a:r>
                <a:r>
                  <a:rPr lang="en-US" dirty="0">
                    <a:cs typeface="Arial" pitchFamily="34" charset="0"/>
                  </a:rPr>
                  <a:t>/day and 10</a:t>
                </a:r>
                <a:r>
                  <a:rPr lang="en-US" baseline="30000" dirty="0">
                    <a:cs typeface="Arial" pitchFamily="34" charset="0"/>
                  </a:rPr>
                  <a:t>6</a:t>
                </a:r>
                <a:r>
                  <a:rPr lang="en-US" dirty="0">
                    <a:cs typeface="Arial" pitchFamily="34" charset="0"/>
                  </a:rPr>
                  <a:t> comparisons/sec, </a:t>
                </a:r>
                <a:br>
                  <a:rPr lang="en-US" dirty="0">
                    <a:cs typeface="Arial" pitchFamily="34" charset="0"/>
                  </a:rPr>
                </a:br>
                <a:r>
                  <a:rPr lang="en-US" dirty="0">
                    <a:cs typeface="Arial" pitchFamily="34" charset="0"/>
                  </a:rPr>
                  <a:t>it would take </a:t>
                </a:r>
                <a:r>
                  <a:rPr lang="en-US" b="1" dirty="0">
                    <a:cs typeface="Arial" pitchFamily="34" charset="0"/>
                  </a:rPr>
                  <a:t>5 days</a:t>
                </a:r>
              </a:p>
              <a:p>
                <a:pPr lvl="8"/>
                <a:endParaRPr lang="en-US" dirty="0">
                  <a:cs typeface="Arial" pitchFamily="34" charset="0"/>
                </a:endParaRPr>
              </a:p>
              <a:p>
                <a:r>
                  <a:rPr lang="en-US" dirty="0">
                    <a:cs typeface="Arial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  <a:cs typeface="Arial" pitchFamily="34" charset="0"/>
                      </a:rPr>
                      <m:t>𝑵</m:t>
                    </m:r>
                    <m:r>
                      <a:rPr lang="en-US" b="1" i="1" dirty="0" smtClean="0">
                        <a:latin typeface="Cambria Math"/>
                        <a:cs typeface="Arial" pitchFamily="34" charset="0"/>
                      </a:rPr>
                      <m:t> = </m:t>
                    </m:r>
                    <m:r>
                      <a:rPr lang="en-US" b="1" i="1" dirty="0" smtClean="0">
                        <a:latin typeface="Cambria Math"/>
                        <a:cs typeface="Arial" pitchFamily="34" charset="0"/>
                      </a:rPr>
                      <m:t>𝟏𝟎</m:t>
                    </m:r>
                  </m:oMath>
                </a14:m>
                <a:r>
                  <a:rPr lang="en-US" dirty="0">
                    <a:cs typeface="Arial" pitchFamily="34" charset="0"/>
                  </a:rPr>
                  <a:t> million, it takes more than a year…</a:t>
                </a:r>
              </a:p>
            </p:txBody>
          </p:sp>
        </mc:Choice>
        <mc:Fallback xmlns="">
          <p:sp>
            <p:nvSpPr>
              <p:cNvPr id="2734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610600" cy="5257801"/>
              </a:xfrm>
              <a:blipFill rotWithShape="1">
                <a:blip r:embed="rId2"/>
                <a:stretch>
                  <a:fillRect t="-696" r="-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363"/>
              <a:t>J</a:t>
            </a:r>
            <a:r>
              <a:rPr lang="en-US" bmk="993"/>
              <a:t>. Le</a:t>
            </a:r>
            <a:r>
              <a:rPr lang="en-US" bmk="789"/>
              <a:t>sk</a:t>
            </a:r>
            <a:r>
              <a:rPr lang="en-US" bmk="126"/>
              <a:t>o</a:t>
            </a:r>
            <a:r>
              <a:rPr lang="en-US" bmk="281"/>
              <a:t>v</a:t>
            </a:r>
            <a:r>
              <a:rPr lang="en-US" bmk="1078"/>
              <a:t>ec,</a:t>
            </a:r>
            <a:r>
              <a:rPr lang="en-US" bmk="1351"/>
              <a:t> A.</a:t>
            </a:r>
            <a:r>
              <a:rPr lang="en-US" bmk="291"/>
              <a:t> </a:t>
            </a:r>
            <a:r>
              <a:rPr lang="en-US" bmk="1326"/>
              <a:t>Ra</a:t>
            </a:r>
            <a:r>
              <a:rPr lang="en-US" bmk="125"/>
              <a:t>jaram</a:t>
            </a:r>
            <a:r>
              <a:rPr lang="en-US" bmk="1735"/>
              <a:t>an,</a:t>
            </a:r>
            <a:r>
              <a:rPr lang="en-US" bmk="1692"/>
              <a:t> J.</a:t>
            </a:r>
            <a:r>
              <a:rPr lang="en-US" bmk="1542"/>
              <a:t> U</a:t>
            </a:r>
            <a:r>
              <a:rPr lang="en-US" bmk="357"/>
              <a:t>l</a:t>
            </a:r>
            <a:r>
              <a:rPr lang="en-US" bmk="36"/>
              <a:t>l</a:t>
            </a:r>
            <a:r>
              <a:rPr lang="en-US" bmk="236"/>
              <a:t>m</a:t>
            </a:r>
            <a:r>
              <a:rPr lang="en-US" bmk="438"/>
              <a:t>an:</a:t>
            </a:r>
            <a:r>
              <a:rPr lang="en-US" bmk="1424"/>
              <a:t> M</a:t>
            </a:r>
            <a:r>
              <a:rPr lang="en-US" bmk="1181"/>
              <a:t>i</a:t>
            </a:r>
            <a:r>
              <a:rPr lang="en-US" bmk="710"/>
              <a:t>ni</a:t>
            </a:r>
            <a:r>
              <a:rPr lang="en-US" bmk="755"/>
              <a:t>n</a:t>
            </a:r>
            <a:r>
              <a:rPr lang="en-US" bmk="1019"/>
              <a:t>g</a:t>
            </a:r>
            <a:r>
              <a:rPr lang="en-US" bmk="1261"/>
              <a:t> </a:t>
            </a:r>
            <a:r>
              <a:rPr lang="en-US" bmk="697"/>
              <a:t>of </a:t>
            </a:r>
            <a:r>
              <a:rPr lang="en-US" bmk="444"/>
              <a:t>M</a:t>
            </a:r>
            <a:r>
              <a:rPr lang="en-US" bmk="1165"/>
              <a:t>as</a:t>
            </a:r>
            <a:r>
              <a:rPr lang="en-US" bmk="1245"/>
              <a:t>si</a:t>
            </a:r>
            <a:r>
              <a:rPr lang="en-US" bmk="258"/>
              <a:t>ve</a:t>
            </a:r>
            <a:r>
              <a:rPr lang="en-US" bmk="510"/>
              <a:t> </a:t>
            </a:r>
            <a:r>
              <a:rPr lang="en-US" bmk="1340"/>
              <a:t>D</a:t>
            </a:r>
            <a:r>
              <a:rPr lang="en-US" bmk="844"/>
              <a:t>at</a:t>
            </a:r>
            <a:r>
              <a:rPr lang="en-US" bmk="1318"/>
              <a:t>as</a:t>
            </a:r>
            <a:r>
              <a:rPr lang="en-US" bmk="752"/>
              <a:t>et</a:t>
            </a:r>
            <a:r>
              <a:rPr lang="en-US" bmk="995"/>
              <a:t>s,</a:t>
            </a:r>
            <a:r>
              <a:rPr lang="en-US" bmk="1720"/>
              <a:t> </a:t>
            </a:r>
            <a:r>
              <a:rPr lang="en-US" bmk="620"/>
              <a:t>ht</a:t>
            </a:r>
            <a:r>
              <a:rPr lang="en-US" bmk="1445"/>
              <a:t>tp:/</a:t>
            </a:r>
            <a:r>
              <a:rPr lang="en-US" bmk="497"/>
              <a:t>/</a:t>
            </a:r>
            <a:r>
              <a:rPr lang="en-US" bmk="993"/>
              <a:t>ww</a:t>
            </a:r>
            <a:r>
              <a:rPr lang="en-US" bmk="856"/>
              <a:t>w.</a:t>
            </a:r>
            <a:r>
              <a:rPr lang="en-US" bmk="1291"/>
              <a:t>mm</a:t>
            </a:r>
            <a:r>
              <a:rPr lang="en-US" bmk="932"/>
              <a:t>ds</a:t>
            </a:r>
            <a:r>
              <a:rPr lang="en-US" bmk="1740"/>
              <a:t>.o</a:t>
            </a:r>
            <a:r>
              <a:rPr lang="en-US" bmk="805"/>
              <a:t>r</a:t>
            </a:r>
            <a:r>
              <a:rPr lang="en-US" bmk="0"/>
              <a:t>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2957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8248"/>
            <a:ext cx="8077200" cy="1673352"/>
          </a:xfrm>
        </p:spPr>
        <p:txBody>
          <a:bodyPr/>
          <a:lstStyle/>
          <a:p>
            <a:br>
              <a:rPr lang="en-US" dirty="0"/>
            </a:br>
            <a:r>
              <a:rPr lang="en-US" dirty="0" err="1" bmk="1654"/>
              <a:t>Min</a:t>
            </a:r>
            <a:r>
              <a:rPr lang="en-US" dirty="0" err="1" bmk="1098"/>
              <a:t>Ha</a:t>
            </a:r>
            <a:r>
              <a:rPr lang="en-US" dirty="0" err="1" bmk="353"/>
              <a:t>s</a:t>
            </a:r>
            <a:r>
              <a:rPr lang="en-US" dirty="0" err="1" bmk="1081"/>
              <a:t>hi</a:t>
            </a:r>
            <a:r>
              <a:rPr lang="en-US" dirty="0" err="1" bmk="0"/>
              <a:t>ng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5800" y="5282184"/>
            <a:ext cx="7772400" cy="1499616"/>
          </a:xfrm>
        </p:spPr>
        <p:txBody>
          <a:bodyPr anchor="t">
            <a:noAutofit/>
          </a:bodyPr>
          <a:lstStyle/>
          <a:p>
            <a:r>
              <a:rPr lang="en-US" sz="3200" b="1" dirty="0" bmk="1209"/>
              <a:t>Step</a:t>
            </a:r>
            <a:r>
              <a:rPr lang="en-US" sz="3200" b="1" dirty="0" bmk="1053"/>
              <a:t> </a:t>
            </a:r>
            <a:r>
              <a:rPr lang="en-US" sz="3200" b="1" dirty="0" bmk="335"/>
              <a:t>2:</a:t>
            </a:r>
            <a:r>
              <a:rPr lang="en-US" sz="3200" b="1" dirty="0" bmk="1060"/>
              <a:t/>
            </a:r>
            <a:r>
              <a:rPr lang="en-US" sz="3200" dirty="0" bmk="0"/>
              <a:t> </a:t>
            </a:r>
            <a:r>
              <a:rPr lang="en-US" sz="3200" b="1" i="1" dirty="0" err="1" bmk="1604">
                <a:solidFill>
                  <a:srgbClr val="FF0066"/>
                </a:solidFill>
              </a:rPr>
              <a:t>Minh</a:t>
            </a:r>
            <a:r>
              <a:rPr lang="en-US" sz="3200" b="1" i="1" dirty="0" err="1" bmk="278">
                <a:solidFill>
                  <a:srgbClr val="FF0066"/>
                </a:solidFill>
              </a:rPr>
              <a:t>as</a:t>
            </a:r>
            <a:r>
              <a:rPr lang="en-US" sz="3200" b="1" i="1" dirty="0" err="1" bmk="1023">
                <a:solidFill>
                  <a:srgbClr val="FF0066"/>
                </a:solidFill>
              </a:rPr>
              <a:t>hing</a:t>
            </a:r>
            <a:r>
              <a:rPr lang="en-US" sz="3200" b="1" i="1" dirty="0" err="1" bmk="1326">
                <a:solidFill>
                  <a:srgbClr val="FF0066"/>
                </a:solidFill>
              </a:rPr>
              <a:t/>
            </a:r>
            <a:r>
              <a:rPr lang="en-US" sz="3200" b="1" i="1" dirty="0" bmk="0">
                <a:solidFill>
                  <a:srgbClr val="FF0066"/>
                </a:solidFill>
              </a:rPr>
              <a:t>:</a:t>
            </a:r>
            <a:r>
              <a:rPr lang="en-US" sz="3200" dirty="0" bmk="1266"/>
              <a:t> Co</a:t>
            </a:r>
            <a:r>
              <a:rPr lang="en-US" sz="3200" dirty="0" bmk="1131"/>
              <a:t>n</a:t>
            </a:r>
            <a:r>
              <a:rPr lang="en-US" sz="3200" dirty="0" bmk="0"/>
              <a:t>vert </a:t>
            </a:r>
            <a:r>
              <a:rPr lang="en-US" sz="3200" b="1" dirty="0" bmk="870"/>
              <a:t>large </a:t>
            </a:r>
            <a:r>
              <a:rPr lang="en-US" sz="3200" b="1" dirty="0" bmk="714"/>
              <a:t>s</a:t>
            </a:r>
            <a:r>
              <a:rPr lang="en-US" sz="3200" b="1" dirty="0" bmk="1572"/>
              <a:t>ets</a:t>
            </a:r>
            <a:r>
              <a:rPr lang="en-US" sz="3200" b="1" dirty="0" bmk="46"/>
              <a:t/>
            </a:r>
            <a:r>
              <a:rPr lang="en-US" sz="3200" dirty="0" bmk="938"/>
              <a:t> </a:t>
            </a:r>
            <a:r>
              <a:rPr lang="en-US" sz="3200" dirty="0" bmk="1374"/>
              <a:t>t</a:t>
            </a:r>
            <a:r>
              <a:rPr lang="en-US" sz="3200" dirty="0" bmk="0"/>
              <a:t>o </a:t>
            </a:r>
            <a:r>
              <a:rPr lang="en-US" sz="3200" b="1" dirty="0" bmk="824"/>
              <a:t>sho</a:t>
            </a:r>
            <a:r>
              <a:rPr lang="en-US" sz="3200" b="1" dirty="0" bmk="1812"/>
              <a:t>r</a:t>
            </a:r>
            <a:r>
              <a:rPr lang="en-US" sz="3200" b="1" dirty="0" bmk="1542"/>
              <a:t>t</a:t>
            </a:r>
            <a:r>
              <a:rPr lang="en-US" sz="3200" b="1" dirty="0" bmk="128"/>
              <a:t> </a:t>
            </a:r>
            <a:r>
              <a:rPr lang="en-US" sz="3200" b="1" dirty="0" bmk="1503"/>
              <a:t>si</a:t>
            </a:r>
            <a:r>
              <a:rPr lang="en-US" sz="3200" b="1" dirty="0" bmk="1106"/>
              <a:t>gna</a:t>
            </a:r>
            <a:r>
              <a:rPr lang="en-US" sz="3200" b="1" dirty="0" bmk="307"/>
              <a:t>t</a:t>
            </a:r>
            <a:r>
              <a:rPr lang="en-US" sz="3200" b="1" dirty="0" bmk="110"/>
              <a:t>u</a:t>
            </a:r>
            <a:r>
              <a:rPr lang="en-US" sz="3200" b="1" dirty="0" bmk="198"/>
              <a:t>r</a:t>
            </a:r>
            <a:r>
              <a:rPr lang="en-US" sz="3200" b="1" dirty="0" bmk="1077"/>
              <a:t>es</a:t>
            </a:r>
            <a:r>
              <a:rPr lang="en-US" sz="3200" b="1" dirty="0" bmk="1796"/>
              <a:t/>
            </a:r>
            <a:r>
              <a:rPr lang="en-US" sz="3200" dirty="0" bmk="646"/>
              <a:t>, w</a:t>
            </a:r>
            <a:r>
              <a:rPr lang="en-US" sz="3200" dirty="0" bmk="1181"/>
              <a:t>hil</a:t>
            </a:r>
            <a:r>
              <a:rPr lang="en-US" sz="3200" dirty="0" bmk="826"/>
              <a:t>e </a:t>
            </a:r>
            <a:r>
              <a:rPr lang="en-US" sz="3200" dirty="0" bmk="93"/>
              <a:t/>
            </a:r>
            <a:r>
              <a:rPr lang="en-US" sz="3200" b="1" u="sng" dirty="0" bmk="317"/>
              <a:t>pr</a:t>
            </a:r>
            <a:r>
              <a:rPr lang="en-US" sz="3200" b="1" u="sng" dirty="0" bmk="572"/>
              <a:t>e</a:t>
            </a:r>
            <a:r>
              <a:rPr lang="en-US" sz="3200" b="1" u="sng" dirty="0" bmk="1493"/>
              <a:t>ser</a:t>
            </a:r>
            <a:r>
              <a:rPr lang="en-US" sz="3200" b="1" u="sng" dirty="0" bmk="127"/>
              <a:t>v</a:t>
            </a:r>
            <a:r>
              <a:rPr lang="en-US" sz="3200" b="1" u="sng" dirty="0" bmk="863"/>
              <a:t>i</a:t>
            </a:r>
            <a:r>
              <a:rPr lang="en-US" sz="3200" b="1" u="sng" dirty="0" bmk="138"/>
              <a:t>ng</a:t>
            </a:r>
            <a:r>
              <a:rPr lang="en-US" sz="3200" b="1" u="sng" dirty="0" bmk="1188"/>
              <a:t> simil</a:t>
            </a:r>
            <a:r>
              <a:rPr lang="en-US" sz="3200" b="1" u="sng" dirty="0" bmk="557"/>
              <a:t>ar</a:t>
            </a:r>
            <a:r>
              <a:rPr lang="en-US" sz="3200" b="1" u="sng" dirty="0" bmk="0"/>
              <a:t>ity</a:t>
            </a:r>
          </a:p>
          <a:p>
            <a:endParaRPr lang="en-US" sz="3200" dirty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 rot="-5394873">
            <a:off x="1257300" y="842962"/>
            <a:ext cx="1371600" cy="9906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CC99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lang="en-US" sz="1800" bmk="162"/>
              <a:t>Shingl</a:t>
            </a:r>
            <a:r>
              <a:rPr lang="en-US" sz="1800" bmk="698"/>
              <a:t>in</a:t>
            </a:r>
            <a:r>
              <a:rPr lang="en-US" sz="1800" bmk="0"/>
              <a:t>g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2400" y="1033462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mk="0"/>
              <a:t>Docu-</a:t>
            </a:r>
          </a:p>
          <a:p>
            <a:r>
              <a:rPr lang="en-US" sz="1800" bmk="0"/>
              <a:t>ment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990600" y="1338262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2362201" y="1338262"/>
            <a:ext cx="1447801" cy="2578100"/>
            <a:chOff x="1488" y="1920"/>
            <a:chExt cx="912" cy="1624"/>
          </a:xfrm>
        </p:grpSpPr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1536" y="19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488" y="2448"/>
              <a:ext cx="912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800" dirty="0"/>
                <a:t>The set</a:t>
              </a:r>
            </a:p>
            <a:p>
              <a:r>
                <a:rPr lang="en-US" sz="1800" dirty="0"/>
                <a:t>of strings</a:t>
              </a:r>
            </a:p>
            <a:p>
              <a:r>
                <a:rPr lang="en-US" sz="1800" dirty="0"/>
                <a:t>of length </a:t>
              </a:r>
              <a:r>
                <a:rPr lang="en-US" sz="1800" i="1" dirty="0"/>
                <a:t>k</a:t>
              </a:r>
            </a:p>
            <a:p>
              <a:r>
                <a:rPr lang="en-US" sz="1800" dirty="0"/>
                <a:t>that appear</a:t>
              </a:r>
            </a:p>
            <a:p>
              <a:r>
                <a:rPr lang="en-US" sz="1800" dirty="0"/>
                <a:t>in the doc-</a:t>
              </a:r>
            </a:p>
            <a:p>
              <a:r>
                <a:rPr lang="en-US" sz="1800" dirty="0" err="1"/>
                <a:t>ument</a:t>
              </a:r>
              <a:endParaRPr lang="en-US" sz="1800" dirty="0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1872" y="19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20"/>
          <p:cNvGrpSpPr>
            <a:grpSpLocks/>
          </p:cNvGrpSpPr>
          <p:nvPr/>
        </p:nvGrpSpPr>
        <p:grpSpPr bwMode="auto">
          <a:xfrm>
            <a:off x="3581399" y="652462"/>
            <a:ext cx="2305050" cy="3556001"/>
            <a:chOff x="2256" y="1488"/>
            <a:chExt cx="1452" cy="2240"/>
          </a:xfrm>
        </p:grpSpPr>
        <p:sp>
          <p:nvSpPr>
            <p:cNvPr id="13" name="AutoShape 4"/>
            <p:cNvSpPr>
              <a:spLocks noChangeArrowheads="1"/>
            </p:cNvSpPr>
            <p:nvPr/>
          </p:nvSpPr>
          <p:spPr bwMode="auto">
            <a:xfrm rot="-5394873">
              <a:off x="2136" y="1608"/>
              <a:ext cx="864" cy="62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99CC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pPr algn="ctr"/>
              <a:r>
                <a:rPr lang="en-US" sz="1800" dirty="0"/>
                <a:t>Min-Hash-</a:t>
              </a:r>
            </a:p>
            <a:p>
              <a:pPr algn="ctr"/>
              <a:r>
                <a:rPr lang="en-US" sz="1800" dirty="0" err="1"/>
                <a:t>ing</a:t>
              </a:r>
              <a:endParaRPr lang="en-US" sz="1800" dirty="0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880" y="19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2784" y="2448"/>
              <a:ext cx="924" cy="1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 i="1" dirty="0">
                  <a:solidFill>
                    <a:srgbClr val="FF0066"/>
                  </a:solidFill>
                </a:rPr>
                <a:t>Signatures:</a:t>
              </a:r>
              <a:endParaRPr lang="en-US" sz="1800" b="1" dirty="0"/>
            </a:p>
            <a:p>
              <a:r>
                <a:rPr lang="en-US" sz="1800" dirty="0"/>
                <a:t>short integer</a:t>
              </a:r>
            </a:p>
            <a:p>
              <a:r>
                <a:rPr lang="en-US" sz="1800" dirty="0"/>
                <a:t>vectors that</a:t>
              </a:r>
            </a:p>
            <a:p>
              <a:r>
                <a:rPr lang="en-US" sz="1800" dirty="0"/>
                <a:t>represent the</a:t>
              </a:r>
            </a:p>
            <a:p>
              <a:r>
                <a:rPr lang="en-US" sz="1800" dirty="0"/>
                <a:t>sets, and</a:t>
              </a:r>
            </a:p>
            <a:p>
              <a:r>
                <a:rPr lang="en-US" sz="1800" dirty="0"/>
                <a:t>reflect their</a:t>
              </a:r>
            </a:p>
            <a:p>
              <a:r>
                <a:rPr lang="en-US" sz="1800" dirty="0"/>
                <a:t>similarity</a:t>
              </a: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3216" y="19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356015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507"/>
              <a:t>Encodi</a:t>
            </a:r>
            <a:r>
              <a:rPr lang="en-US" dirty="0" bmk="1772"/>
              <a:t>ng</a:t>
            </a:r>
            <a:r>
              <a:rPr lang="en-US" dirty="0" bmk="280"/>
              <a:t> Sets </a:t>
            </a:r>
            <a:r>
              <a:rPr lang="en-US" dirty="0" bmk="1211"/>
              <a:t>as</a:t>
            </a:r>
            <a:r>
              <a:rPr lang="en-US" dirty="0" bmk="1285"/>
              <a:t> Bit V</a:t>
            </a:r>
            <a:r>
              <a:rPr lang="en-US" dirty="0" bmk="911"/>
              <a:t>ec</a:t>
            </a:r>
            <a:r>
              <a:rPr lang="en-US" dirty="0" bmk="0"/>
              <a:t>tors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/>
          </a:bodyPr>
          <a:lstStyle/>
          <a:p>
            <a:r>
              <a:rPr lang="en-US" sz="2800" dirty="0" bmk="1023">
                <a:solidFill>
                  <a:srgbClr val="0000FF"/>
                </a:solidFill>
              </a:rPr>
              <a:t>Many </a:t>
            </a:r>
            <a:r>
              <a:rPr lang="en-US" sz="2800" dirty="0" bmk="526">
                <a:solidFill>
                  <a:srgbClr val="0000FF"/>
                </a:solidFill>
              </a:rPr>
              <a:t>sim</a:t>
            </a:r>
            <a:r>
              <a:rPr lang="en-US" sz="2800" dirty="0" bmk="929">
                <a:solidFill>
                  <a:srgbClr val="0000FF"/>
                </a:solidFill>
              </a:rPr>
              <a:t>i</a:t>
            </a:r>
            <a:r>
              <a:rPr lang="en-US" sz="2800" dirty="0" bmk="1721">
                <a:solidFill>
                  <a:srgbClr val="0000FF"/>
                </a:solidFill>
              </a:rPr>
              <a:t>la</a:t>
            </a:r>
            <a:r>
              <a:rPr lang="en-US" sz="2800" dirty="0" bmk="850">
                <a:solidFill>
                  <a:srgbClr val="0000FF"/>
                </a:solidFill>
              </a:rPr>
              <a:t>rit</a:t>
            </a:r>
            <a:r>
              <a:rPr lang="en-US" sz="2800" dirty="0" bmk="1726">
                <a:solidFill>
                  <a:srgbClr val="0000FF"/>
                </a:solidFill>
              </a:rPr>
              <a:t>y </a:t>
            </a:r>
            <a:r>
              <a:rPr lang="en-US" sz="2800" dirty="0" bmk="1094">
                <a:solidFill>
                  <a:srgbClr val="0000FF"/>
                </a:solidFill>
              </a:rPr>
              <a:t>proble</a:t>
            </a:r>
            <a:r>
              <a:rPr lang="en-US" sz="2800" dirty="0" bmk="72">
                <a:solidFill>
                  <a:srgbClr val="0000FF"/>
                </a:solidFill>
              </a:rPr>
              <a:t>ms</a:t>
            </a:r>
            <a:r>
              <a:rPr lang="en-US" sz="2800" dirty="0" bmk="1764">
                <a:solidFill>
                  <a:srgbClr val="0000FF"/>
                </a:solidFill>
              </a:rPr>
              <a:t> </a:t>
            </a:r>
            <a:r>
              <a:rPr lang="en-US" sz="2800" dirty="0" bmk="199">
                <a:solidFill>
                  <a:srgbClr val="0000FF"/>
                </a:solidFill>
              </a:rPr>
              <a:t>ca</a:t>
            </a:r>
            <a:r>
              <a:rPr lang="en-US" sz="2800" dirty="0" bmk="226">
                <a:solidFill>
                  <a:srgbClr val="0000FF"/>
                </a:solidFill>
              </a:rPr>
              <a:t>n</a:t>
            </a:r>
            <a:r>
              <a:rPr lang="en-US" sz="2800" dirty="0" bmk="625">
                <a:solidFill>
                  <a:srgbClr val="0000FF"/>
                </a:solidFill>
              </a:rPr>
              <a:t> </a:t>
            </a:r>
            <a:r>
              <a:rPr lang="en-US" sz="2800" dirty="0" bmk="1036">
                <a:solidFill>
                  <a:srgbClr val="0000FF"/>
                </a:solidFill>
              </a:rPr>
              <a:t>b</a:t>
            </a:r>
            <a:r>
              <a:rPr lang="en-US" sz="2800" dirty="0" bmk="1165">
                <a:solidFill>
                  <a:srgbClr val="0000FF"/>
                </a:solidFill>
              </a:rPr>
              <a:t>e f</a:t>
            </a:r>
            <a:r>
              <a:rPr lang="en-US" sz="2800" dirty="0" bmk="298">
                <a:solidFill>
                  <a:srgbClr val="0000FF"/>
                </a:solidFill>
              </a:rPr>
              <a:t>o</a:t>
            </a:r>
            <a:r>
              <a:rPr lang="en-US" sz="2800" dirty="0" bmk="376">
                <a:solidFill>
                  <a:srgbClr val="0000FF"/>
                </a:solidFill>
              </a:rPr>
              <a:t>r</a:t>
            </a:r>
            <a:r>
              <a:rPr lang="en-US" sz="2800" dirty="0" bmk="1771">
                <a:solidFill>
                  <a:srgbClr val="0000FF"/>
                </a:solidFill>
              </a:rPr>
              <a:t>maliz</a:t>
            </a:r>
            <a:r>
              <a:rPr lang="en-US" sz="2800" dirty="0" bmk="353">
                <a:solidFill>
                  <a:srgbClr val="0000FF"/>
                </a:solidFill>
              </a:rPr>
              <a:t>e</a:t>
            </a:r>
            <a:r>
              <a:rPr lang="en-US" sz="2800" dirty="0" bmk="470">
                <a:solidFill>
                  <a:srgbClr val="0000FF"/>
                </a:solidFill>
              </a:rPr>
              <a:t>d </a:t>
            </a:r>
            <a:r>
              <a:rPr lang="en-US" sz="2800" dirty="0" bmk="1600">
                <a:solidFill>
                  <a:srgbClr val="0000FF"/>
                </a:solidFill>
              </a:rPr>
              <a:t>as</a:t>
            </a:r>
            <a:r>
              <a:rPr lang="en-US" sz="2800" dirty="0" bmk="0">
                <a:solidFill>
                  <a:srgbClr val="0000FF"/>
                </a:solidFill>
              </a:rPr>
              <a:t> </a:t>
            </a:r>
            <a:br>
              <a:rPr lang="en-US" sz="2800" dirty="0">
                <a:solidFill>
                  <a:srgbClr val="0000FF"/>
                </a:solidFill>
              </a:rPr>
            </a:br>
            <a:r>
              <a:rPr lang="en-US" sz="2800" b="1" dirty="0" bmk="1777">
                <a:solidFill>
                  <a:srgbClr val="0000FF"/>
                </a:solidFill>
              </a:rPr>
              <a:t>fin</a:t>
            </a:r>
            <a:r>
              <a:rPr lang="en-US" sz="2800" b="1" dirty="0" bmk="794">
                <a:solidFill>
                  <a:srgbClr val="0000FF"/>
                </a:solidFill>
              </a:rPr>
              <a:t>di</a:t>
            </a:r>
            <a:r>
              <a:rPr lang="en-US" sz="2800" b="1" dirty="0" bmk="462">
                <a:solidFill>
                  <a:srgbClr val="0000FF"/>
                </a:solidFill>
              </a:rPr>
              <a:t>n</a:t>
            </a:r>
            <a:r>
              <a:rPr lang="en-US" sz="2800" b="1" dirty="0" bmk="1056">
                <a:solidFill>
                  <a:srgbClr val="0000FF"/>
                </a:solidFill>
              </a:rPr>
              <a:t>g sub</a:t>
            </a:r>
            <a:r>
              <a:rPr lang="en-US" sz="2800" b="1" dirty="0" bmk="1482">
                <a:solidFill>
                  <a:srgbClr val="0000FF"/>
                </a:solidFill>
              </a:rPr>
              <a:t>se</a:t>
            </a:r>
            <a:r>
              <a:rPr lang="en-US" sz="2800" b="1" dirty="0" bmk="547">
                <a:solidFill>
                  <a:srgbClr val="0000FF"/>
                </a:solidFill>
              </a:rPr>
              <a:t>t</a:t>
            </a:r>
            <a:r>
              <a:rPr lang="en-US" sz="2800" b="1" dirty="0" bmk="1376">
                <a:solidFill>
                  <a:srgbClr val="0000FF"/>
                </a:solidFill>
              </a:rPr>
              <a:t>s</a:t>
            </a:r>
            <a:r>
              <a:rPr lang="en-US" sz="2800" b="1" dirty="0" bmk="1718">
                <a:solidFill>
                  <a:srgbClr val="0000FF"/>
                </a:solidFill>
              </a:rPr>
              <a:t> </a:t>
            </a:r>
            <a:r>
              <a:rPr lang="en-US" sz="2800" b="1" dirty="0" bmk="1184">
                <a:solidFill>
                  <a:srgbClr val="0000FF"/>
                </a:solidFill>
              </a:rPr>
              <a:t>t</a:t>
            </a:r>
            <a:r>
              <a:rPr lang="en-US" sz="2800" b="1" dirty="0" bmk="1051">
                <a:solidFill>
                  <a:srgbClr val="0000FF"/>
                </a:solidFill>
              </a:rPr>
              <a:t>ha</a:t>
            </a:r>
            <a:r>
              <a:rPr lang="en-US" sz="2800" b="1" dirty="0" bmk="446">
                <a:solidFill>
                  <a:srgbClr val="0000FF"/>
                </a:solidFill>
              </a:rPr>
              <a:t>t</a:t>
            </a:r>
            <a:r>
              <a:rPr lang="en-US" sz="2800" b="1" dirty="0" bmk="82">
                <a:solidFill>
                  <a:srgbClr val="0000FF"/>
                </a:solidFill>
              </a:rPr>
              <a:t> h</a:t>
            </a:r>
            <a:r>
              <a:rPr lang="en-US" sz="2800" b="1" dirty="0" bmk="1293">
                <a:solidFill>
                  <a:srgbClr val="0000FF"/>
                </a:solidFill>
              </a:rPr>
              <a:t>a</a:t>
            </a:r>
            <a:r>
              <a:rPr lang="en-US" sz="2800" b="1" dirty="0" bmk="399">
                <a:solidFill>
                  <a:srgbClr val="0000FF"/>
                </a:solidFill>
              </a:rPr>
              <a:t>ve s</a:t>
            </a:r>
            <a:r>
              <a:rPr lang="en-US" sz="2800" b="1" dirty="0" bmk="12">
                <a:solidFill>
                  <a:srgbClr val="0000FF"/>
                </a:solidFill>
              </a:rPr>
              <a:t>ign</a:t>
            </a:r>
            <a:r>
              <a:rPr lang="en-US" sz="2800" b="1" dirty="0" bmk="1018">
                <a:solidFill>
                  <a:srgbClr val="0000FF"/>
                </a:solidFill>
              </a:rPr>
              <a:t>if</a:t>
            </a:r>
            <a:r>
              <a:rPr lang="en-US" sz="2800" b="1" dirty="0" bmk="1689">
                <a:solidFill>
                  <a:srgbClr val="0000FF"/>
                </a:solidFill>
              </a:rPr>
              <a:t>ica</a:t>
            </a:r>
            <a:r>
              <a:rPr lang="en-US" sz="2800" b="1" dirty="0" bmk="329">
                <a:solidFill>
                  <a:srgbClr val="0000FF"/>
                </a:solidFill>
              </a:rPr>
              <a:t>nt in</a:t>
            </a:r>
            <a:r>
              <a:rPr lang="en-US" sz="2800" b="1" dirty="0" bmk="77">
                <a:solidFill>
                  <a:srgbClr val="0000FF"/>
                </a:solidFill>
              </a:rPr>
              <a:t>t</a:t>
            </a:r>
            <a:r>
              <a:rPr lang="en-US" sz="2800" b="1" dirty="0" bmk="1049">
                <a:solidFill>
                  <a:srgbClr val="0000FF"/>
                </a:solidFill>
              </a:rPr>
              <a:t>ers</a:t>
            </a:r>
            <a:r>
              <a:rPr lang="en-US" sz="2800" b="1" dirty="0" bmk="619">
                <a:solidFill>
                  <a:srgbClr val="0000FF"/>
                </a:solidFill>
              </a:rPr>
              <a:t>e</a:t>
            </a:r>
            <a:r>
              <a:rPr lang="en-US" sz="2800" b="1" dirty="0" bmk="1802">
                <a:solidFill>
                  <a:srgbClr val="0000FF"/>
                </a:solidFill>
              </a:rPr>
              <a:t>ct</a:t>
            </a:r>
            <a:r>
              <a:rPr lang="en-US" sz="2800" b="1" dirty="0" bmk="522">
                <a:solidFill>
                  <a:srgbClr val="0000FF"/>
                </a:solidFill>
              </a:rPr>
              <a:t>i</a:t>
            </a:r>
            <a:r>
              <a:rPr lang="en-US" sz="2800" b="1" dirty="0" bmk="1155">
                <a:solidFill>
                  <a:srgbClr val="0000FF"/>
                </a:solidFill>
              </a:rPr>
              <a:t>o</a:t>
            </a:r>
            <a:r>
              <a:rPr lang="en-US" sz="2800" b="1" dirty="0" bmk="0">
                <a:solidFill>
                  <a:srgbClr val="0000FF"/>
                </a:solidFill>
              </a:rPr>
              <a:t>n</a:t>
            </a:r>
            <a:br>
              <a:rPr lang="en-US" sz="2800" b="1" dirty="0">
                <a:solidFill>
                  <a:srgbClr val="0000FF"/>
                </a:solidFill>
              </a:rPr>
            </a:br>
          </a:p>
          <a:p>
            <a:r>
              <a:rPr lang="en-US" sz="2800" b="1" dirty="0" bmk="1269">
                <a:solidFill>
                  <a:srgbClr val="FF0066"/>
                </a:solidFill>
              </a:rPr>
              <a:t>Enc</a:t>
            </a:r>
            <a:r>
              <a:rPr lang="en-US" sz="2800" b="1" dirty="0" bmk="125">
                <a:solidFill>
                  <a:srgbClr val="FF0066"/>
                </a:solidFill>
              </a:rPr>
              <a:t>od</a:t>
            </a:r>
            <a:r>
              <a:rPr lang="en-US" sz="2800" b="1" dirty="0" bmk="436">
                <a:solidFill>
                  <a:srgbClr val="FF0066"/>
                </a:solidFill>
              </a:rPr>
              <a:t>e</a:t>
            </a:r>
            <a:r>
              <a:rPr lang="en-US" sz="2800" b="1" dirty="0" bmk="1599">
                <a:solidFill>
                  <a:srgbClr val="FF0066"/>
                </a:solidFill>
              </a:rPr>
              <a:t> s</a:t>
            </a:r>
            <a:r>
              <a:rPr lang="en-US" sz="2800" b="1" dirty="0" bmk="270">
                <a:solidFill>
                  <a:srgbClr val="FF0066"/>
                </a:solidFill>
              </a:rPr>
              <a:t>et</a:t>
            </a:r>
            <a:r>
              <a:rPr lang="en-US" sz="2800" b="1" dirty="0" bmk="1189">
                <a:solidFill>
                  <a:srgbClr val="FF0066"/>
                </a:solidFill>
              </a:rPr>
              <a:t>s</a:t>
            </a:r>
            <a:r>
              <a:rPr lang="en-US" sz="2800" b="1" dirty="0" bmk="391">
                <a:solidFill>
                  <a:srgbClr val="FF0066"/>
                </a:solidFill>
              </a:rPr>
              <a:t> usi</a:t>
            </a:r>
            <a:r>
              <a:rPr lang="en-US" sz="2800" b="1" dirty="0" bmk="289">
                <a:solidFill>
                  <a:srgbClr val="FF0066"/>
                </a:solidFill>
              </a:rPr>
              <a:t>ng </a:t>
            </a:r>
            <a:r>
              <a:rPr lang="en-US" sz="2800" b="1" dirty="0" bmk="175">
                <a:solidFill>
                  <a:srgbClr val="FF0066"/>
                </a:solidFill>
              </a:rPr>
              <a:t>0</a:t>
            </a:r>
            <a:r>
              <a:rPr lang="en-US" sz="2800" b="1" dirty="0" bmk="802">
                <a:solidFill>
                  <a:srgbClr val="FF0066"/>
                </a:solidFill>
              </a:rPr>
              <a:t>/1</a:t>
            </a:r>
            <a:r>
              <a:rPr lang="en-US" sz="2800" b="1" dirty="0" bmk="1724">
                <a:solidFill>
                  <a:srgbClr val="FF0066"/>
                </a:solidFill>
              </a:rPr>
              <a:t> (</a:t>
            </a:r>
            <a:r>
              <a:rPr lang="en-US" sz="2800" b="1" dirty="0" bmk="1439">
                <a:solidFill>
                  <a:srgbClr val="FF0066"/>
                </a:solidFill>
              </a:rPr>
              <a:t>b</a:t>
            </a:r>
            <a:r>
              <a:rPr lang="en-US" sz="2800" b="1" dirty="0" bmk="1599">
                <a:solidFill>
                  <a:srgbClr val="FF0066"/>
                </a:solidFill>
              </a:rPr>
              <a:t>it</a:t>
            </a:r>
            <a:r>
              <a:rPr lang="en-US" sz="2800" b="1" dirty="0" bmk="979">
                <a:solidFill>
                  <a:srgbClr val="FF0066"/>
                </a:solidFill>
              </a:rPr>
              <a:t>, </a:t>
            </a:r>
            <a:r>
              <a:rPr lang="en-US" sz="2800" b="1" dirty="0" bmk="1115">
                <a:solidFill>
                  <a:srgbClr val="FF0066"/>
                </a:solidFill>
              </a:rPr>
              <a:t/>
            </a:r>
            <a:r>
              <a:rPr lang="en-US" sz="2800" b="1" dirty="0" err="1" bmk="1680">
                <a:solidFill>
                  <a:srgbClr val="FF0066"/>
                </a:solidFill>
              </a:rPr>
              <a:t>bo</a:t>
            </a:r>
            <a:r>
              <a:rPr lang="en-US" sz="2800" b="1" dirty="0" err="1" bmk="1112">
                <a:solidFill>
                  <a:srgbClr val="FF0066"/>
                </a:solidFill>
              </a:rPr>
              <a:t>ol</a:t>
            </a:r>
            <a:r>
              <a:rPr lang="en-US" sz="2800" b="1" dirty="0" err="1" bmk="1189">
                <a:solidFill>
                  <a:srgbClr val="FF0066"/>
                </a:solidFill>
              </a:rPr>
              <a:t>ea</a:t>
            </a:r>
            <a:r>
              <a:rPr lang="en-US" sz="2800" b="1" dirty="0" err="1" bmk="1091">
                <a:solidFill>
                  <a:srgbClr val="FF0066"/>
                </a:solidFill>
              </a:rPr>
              <a:t>n</a:t>
            </a:r>
            <a:r>
              <a:rPr lang="en-US" sz="2800" b="1" dirty="0" err="1" bmk="180">
                <a:solidFill>
                  <a:srgbClr val="FF0066"/>
                </a:solidFill>
              </a:rPr>
              <a:t/>
            </a:r>
            <a:r>
              <a:rPr lang="en-US" sz="2800" b="1" dirty="0" bmk="11">
                <a:solidFill>
                  <a:srgbClr val="FF0066"/>
                </a:solidFill>
              </a:rPr>
              <a:t>) </a:t>
            </a:r>
            <a:r>
              <a:rPr lang="en-US" sz="2800" b="1" dirty="0" bmk="783">
                <a:solidFill>
                  <a:srgbClr val="FF0066"/>
                </a:solidFill>
              </a:rPr>
              <a:t>vec</a:t>
            </a:r>
            <a:r>
              <a:rPr lang="en-US" sz="2800" b="1" dirty="0" bmk="126">
                <a:solidFill>
                  <a:srgbClr val="FF0066"/>
                </a:solidFill>
              </a:rPr>
              <a:t>to</a:t>
            </a:r>
            <a:r>
              <a:rPr lang="en-US" sz="2800" b="1" dirty="0" bmk="738">
                <a:solidFill>
                  <a:srgbClr val="FF0066"/>
                </a:solidFill>
              </a:rPr>
              <a:t>rs</a:t>
            </a:r>
            <a:r>
              <a:rPr lang="en-US" sz="2800" b="1" dirty="0" bmk="0">
                <a:solidFill>
                  <a:srgbClr val="FF0066"/>
                </a:solidFill>
              </a:rPr>
              <a:t> </a:t>
            </a:r>
          </a:p>
          <a:p>
            <a:pPr lvl="1"/>
            <a:r>
              <a:rPr lang="en-US" sz="2400" dirty="0" bmk="854"/>
              <a:t>On</a:t>
            </a:r>
            <a:r>
              <a:rPr lang="en-US" sz="2400" dirty="0" bmk="239"/>
              <a:t>e </a:t>
            </a:r>
            <a:r>
              <a:rPr lang="en-US" sz="2400" dirty="0" bmk="249"/>
              <a:t>di</a:t>
            </a:r>
            <a:r>
              <a:rPr lang="en-US" sz="2400" dirty="0" bmk="1183"/>
              <a:t>mens</a:t>
            </a:r>
            <a:r>
              <a:rPr lang="en-US" sz="2400" dirty="0" bmk="1264"/>
              <a:t>i</a:t>
            </a:r>
            <a:r>
              <a:rPr lang="en-US" sz="2400" dirty="0" bmk="696"/>
              <a:t>on </a:t>
            </a:r>
            <a:r>
              <a:rPr lang="en-US" sz="2400" dirty="0" bmk="818"/>
              <a:t>p</a:t>
            </a:r>
            <a:r>
              <a:rPr lang="en-US" sz="2400" dirty="0" bmk="1746"/>
              <a:t>e</a:t>
            </a:r>
            <a:r>
              <a:rPr lang="en-US" sz="2400" dirty="0" bmk="1073"/>
              <a:t>r</a:t>
            </a:r>
            <a:r>
              <a:rPr lang="en-US" sz="2400" dirty="0" bmk="1292"/>
              <a:t> elem</a:t>
            </a:r>
            <a:r>
              <a:rPr lang="en-US" sz="2400" dirty="0" bmk="1167"/>
              <a:t>ent </a:t>
            </a:r>
            <a:r>
              <a:rPr lang="en-US" sz="2400" dirty="0" bmk="353"/>
              <a:t>in</a:t>
            </a:r>
            <a:r>
              <a:rPr lang="en-US" sz="2400" dirty="0" bmk="1212"/>
              <a:t> t</a:t>
            </a:r>
            <a:r>
              <a:rPr lang="en-US" sz="2400" dirty="0" bmk="15"/>
              <a:t>h</a:t>
            </a:r>
            <a:r>
              <a:rPr lang="en-US" sz="2400" dirty="0" bmk="900"/>
              <a:t>e</a:t>
            </a:r>
            <a:r>
              <a:rPr lang="en-US" sz="2400" dirty="0" bmk="205"/>
              <a:t> un</a:t>
            </a:r>
            <a:r>
              <a:rPr lang="en-US" sz="2400" dirty="0" bmk="842"/>
              <a:t>ive</a:t>
            </a:r>
            <a:r>
              <a:rPr lang="en-US" sz="2400" dirty="0" bmk="348"/>
              <a:t>rsal s</a:t>
            </a:r>
            <a:r>
              <a:rPr lang="en-US" sz="2400" dirty="0" bmk="817"/>
              <a:t>et</a:t>
            </a:r>
            <a:r>
              <a:rPr lang="en-US" sz="2400" dirty="0" bmk="1718"/>
              <a:t/>
            </a:r>
          </a:p>
          <a:p>
            <a:r>
              <a:rPr lang="en-US" sz="2800" dirty="0" bmk="553"/>
              <a:t>Inte</a:t>
            </a:r>
            <a:r>
              <a:rPr lang="en-US" sz="2800" dirty="0" bmk="489"/>
              <a:t>rp</a:t>
            </a:r>
            <a:r>
              <a:rPr lang="en-US" sz="2800" dirty="0" bmk="888"/>
              <a:t>re</a:t>
            </a:r>
            <a:r>
              <a:rPr lang="en-US" sz="2800" dirty="0" bmk="239"/>
              <a:t>t </a:t>
            </a:r>
            <a:r>
              <a:rPr lang="en-US" sz="2800" dirty="0" bmk="1199"/>
              <a:t/>
            </a:r>
            <a:r>
              <a:rPr lang="en-US" sz="2800" dirty="0" bmk="1472">
                <a:solidFill>
                  <a:srgbClr val="FF0066"/>
                </a:solidFill>
              </a:rPr>
              <a:t>set </a:t>
            </a:r>
            <a:r>
              <a:rPr lang="en-US" sz="2800" dirty="0" bmk="1760">
                <a:solidFill>
                  <a:srgbClr val="FF0066"/>
                </a:solidFill>
              </a:rPr>
              <a:t>in</a:t>
            </a:r>
            <a:r>
              <a:rPr lang="en-US" sz="2800" dirty="0" bmk="897">
                <a:solidFill>
                  <a:srgbClr val="FF0066"/>
                </a:solidFill>
              </a:rPr>
              <a:t>t</a:t>
            </a:r>
            <a:r>
              <a:rPr lang="en-US" sz="2800" dirty="0" bmk="513">
                <a:solidFill>
                  <a:srgbClr val="FF0066"/>
                </a:solidFill>
              </a:rPr>
              <a:t>er</a:t>
            </a:r>
            <a:r>
              <a:rPr lang="en-US" sz="2800" dirty="0" bmk="891">
                <a:solidFill>
                  <a:srgbClr val="FF0066"/>
                </a:solidFill>
              </a:rPr>
              <a:t>s</a:t>
            </a:r>
            <a:r>
              <a:rPr lang="en-US" sz="2800" dirty="0" bmk="953">
                <a:solidFill>
                  <a:srgbClr val="FF0066"/>
                </a:solidFill>
              </a:rPr>
              <a:t>ec</a:t>
            </a:r>
            <a:r>
              <a:rPr lang="en-US" sz="2800" dirty="0" bmk="627">
                <a:solidFill>
                  <a:srgbClr val="FF0066"/>
                </a:solidFill>
              </a:rPr>
              <a:t>ti</a:t>
            </a:r>
            <a:r>
              <a:rPr lang="en-US" sz="2800" dirty="0" bmk="1335">
                <a:solidFill>
                  <a:srgbClr val="FF0066"/>
                </a:solidFill>
              </a:rPr>
              <a:t>o</a:t>
            </a:r>
            <a:r>
              <a:rPr lang="en-US" sz="2800" dirty="0" bmk="1847">
                <a:solidFill>
                  <a:srgbClr val="FF0066"/>
                </a:solidFill>
              </a:rPr>
              <a:t>n</a:t>
            </a:r>
            <a:r>
              <a:rPr lang="en-US" sz="2800" dirty="0" bmk="780">
                <a:solidFill>
                  <a:srgbClr val="FF0066"/>
                </a:solidFill>
              </a:rPr>
              <a:t> as</a:t>
            </a:r>
            <a:r>
              <a:rPr lang="en-US" sz="2800" dirty="0" bmk="433">
                <a:solidFill>
                  <a:srgbClr val="FF0066"/>
                </a:solidFill>
              </a:rPr>
              <a:t> bi</a:t>
            </a:r>
            <a:r>
              <a:rPr lang="en-US" sz="2800" dirty="0" bmk="1268">
                <a:solidFill>
                  <a:srgbClr val="FF0066"/>
                </a:solidFill>
              </a:rPr>
              <a:t>tw</a:t>
            </a:r>
            <a:r>
              <a:rPr lang="en-US" sz="2800" dirty="0" bmk="1453">
                <a:solidFill>
                  <a:srgbClr val="FF0066"/>
                </a:solidFill>
              </a:rPr>
              <a:t>ise</a:t>
            </a:r>
            <a:r>
              <a:rPr lang="en-US" sz="2800" dirty="0" bmk="0">
                <a:solidFill>
                  <a:srgbClr val="FF0066"/>
                </a:solidFill>
              </a:rPr>
              <a:t> </a:t>
            </a:r>
            <a:r>
              <a:rPr lang="en-US" sz="2800" b="1" dirty="0" bmk="1667">
                <a:solidFill>
                  <a:srgbClr val="FF0066"/>
                </a:solidFill>
              </a:rPr>
              <a:t>AND</a:t>
            </a:r>
            <a:r>
              <a:rPr lang="en-US" sz="2800" b="1" dirty="0" bmk="894">
                <a:solidFill>
                  <a:srgbClr val="FF0066"/>
                </a:solidFill>
              </a:rPr>
              <a:t/>
            </a:r>
            <a:r>
              <a:rPr lang="en-US" sz="2800" dirty="0" bmk="1866"/>
              <a:t>,</a:t>
            </a:r>
            <a:r>
              <a:rPr lang="en-US" sz="2800" dirty="0" bmk="1760"/>
              <a:t> and</a:t>
            </a:r>
            <a:r>
              <a:rPr lang="en-US" sz="2800" dirty="0" bmk="0"/>
              <a:t> </a:t>
            </a:r>
            <a:br>
              <a:rPr lang="en-US" sz="2800" dirty="0"/>
            </a:br>
            <a:r>
              <a:rPr lang="en-US" sz="2800" dirty="0" bmk="871">
                <a:solidFill>
                  <a:srgbClr val="0000FF"/>
                </a:solidFill>
              </a:rPr>
              <a:t>set </a:t>
            </a:r>
            <a:r>
              <a:rPr lang="en-US" sz="2800" dirty="0" bmk="1505">
                <a:solidFill>
                  <a:srgbClr val="0000FF"/>
                </a:solidFill>
              </a:rPr>
              <a:t>u</a:t>
            </a:r>
            <a:r>
              <a:rPr lang="en-US" sz="2800" dirty="0" bmk="149">
                <a:solidFill>
                  <a:srgbClr val="0000FF"/>
                </a:solidFill>
              </a:rPr>
              <a:t>ni</a:t>
            </a:r>
            <a:r>
              <a:rPr lang="en-US" sz="2800" dirty="0" bmk="84">
                <a:solidFill>
                  <a:srgbClr val="0000FF"/>
                </a:solidFill>
              </a:rPr>
              <a:t>on a</a:t>
            </a:r>
            <a:r>
              <a:rPr lang="en-US" sz="2800" dirty="0" bmk="1885">
                <a:solidFill>
                  <a:srgbClr val="0000FF"/>
                </a:solidFill>
              </a:rPr>
              <a:t>s bi</a:t>
            </a:r>
            <a:r>
              <a:rPr lang="en-US" sz="2800" dirty="0" bmk="120">
                <a:solidFill>
                  <a:srgbClr val="0000FF"/>
                </a:solidFill>
              </a:rPr>
              <a:t>t</a:t>
            </a:r>
            <a:r>
              <a:rPr lang="en-US" sz="2800" dirty="0" bmk="1333">
                <a:solidFill>
                  <a:srgbClr val="0000FF"/>
                </a:solidFill>
              </a:rPr>
              <a:t>wise</a:t>
            </a:r>
            <a:r>
              <a:rPr lang="en-US" sz="2800" dirty="0" bmk="1158">
                <a:solidFill>
                  <a:srgbClr val="0000FF"/>
                </a:solidFill>
              </a:rPr>
              <a:t> </a:t>
            </a:r>
            <a:r>
              <a:rPr lang="en-US" sz="2800" dirty="0" bmk="454">
                <a:solidFill>
                  <a:srgbClr val="0000FF"/>
                </a:solidFill>
              </a:rPr>
              <a:t/>
            </a:r>
            <a:r>
              <a:rPr lang="en-US" sz="2800" b="1" dirty="0" bmk="0">
                <a:solidFill>
                  <a:srgbClr val="0000FF"/>
                </a:solidFill>
              </a:rPr>
              <a:t>OR</a:t>
            </a:r>
          </a:p>
          <a:p>
            <a:pPr lvl="8"/>
            <a:endParaRPr lang="en-US" sz="1400" dirty="0"/>
          </a:p>
          <a:p>
            <a:r>
              <a:rPr lang="en-US" sz="2800" b="1" dirty="0" bmk="279">
                <a:solidFill>
                  <a:srgbClr val="008000"/>
                </a:solidFill>
              </a:rPr>
              <a:t>Exampl</a:t>
            </a:r>
            <a:r>
              <a:rPr lang="en-US" sz="2800" b="1" dirty="0" bmk="1477">
                <a:solidFill>
                  <a:srgbClr val="008000"/>
                </a:solidFill>
              </a:rPr>
              <a:t>e</a:t>
            </a:r>
            <a:r>
              <a:rPr lang="en-US" sz="2800" b="1" dirty="0" bmk="0">
                <a:solidFill>
                  <a:srgbClr val="008000"/>
                </a:solidFill>
              </a:rPr>
              <a:t>:</a:t>
            </a:r>
            <a:r>
              <a:rPr lang="en-US" sz="2800" dirty="0" bmk="0"/>
              <a:t> </a:t>
            </a:r>
            <a:r>
              <a:rPr lang="en-US" sz="2800" b="1" dirty="0" bmk="0"/>
              <a:t>C</a:t>
            </a:r>
            <a:r>
              <a:rPr lang="en-US" sz="2800" b="1" baseline="-25000" dirty="0" bmk="0"/>
              <a:t>1</a:t>
            </a:r>
            <a:r>
              <a:rPr lang="en-US" sz="2800" dirty="0" bmk="642"/>
              <a:t> =</a:t>
            </a:r>
            <a:r>
              <a:rPr lang="en-US" sz="2800" dirty="0" bmk="1592"/>
              <a:t> </a:t>
            </a:r>
            <a:r>
              <a:rPr lang="en-US" sz="2800" dirty="0" bmk="1798"/>
              <a:t>1</a:t>
            </a:r>
            <a:r>
              <a:rPr lang="en-US" sz="2800" dirty="0" bmk="1282"/>
              <a:t>011</a:t>
            </a:r>
            <a:r>
              <a:rPr lang="en-US" sz="2800" dirty="0" bmk="980"/>
              <a:t>1;</a:t>
            </a:r>
            <a:r>
              <a:rPr lang="en-US" sz="2800" dirty="0" bmk="0"/>
              <a:t> </a:t>
            </a:r>
            <a:r>
              <a:rPr lang="en-US" sz="2800" b="1" dirty="0" bmk="0"/>
              <a:t>C</a:t>
            </a:r>
            <a:r>
              <a:rPr lang="en-US" sz="2800" b="1" baseline="-25000" dirty="0" bmk="0"/>
              <a:t>2</a:t>
            </a:r>
            <a:r>
              <a:rPr lang="en-US" sz="2800" dirty="0" bmk="225"/>
              <a:t> = 1001</a:t>
            </a:r>
            <a:r>
              <a:rPr lang="en-US" sz="2800" dirty="0" bmk="507"/>
              <a:t>1</a:t>
            </a:r>
            <a:r>
              <a:rPr lang="en-US" sz="2800" dirty="0" bmk="40"/>
              <a:t/>
            </a:r>
          </a:p>
          <a:p>
            <a:pPr lvl="1"/>
            <a:r>
              <a:rPr lang="en-US" sz="2400" dirty="0" bmk="993"/>
              <a:t>Siz</a:t>
            </a:r>
            <a:r>
              <a:rPr lang="en-US" sz="2400" dirty="0" bmk="1125"/>
              <a:t>e</a:t>
            </a:r>
            <a:r>
              <a:rPr lang="en-US" sz="2400" dirty="0" bmk="996"/>
              <a:t> o</a:t>
            </a:r>
            <a:r>
              <a:rPr lang="en-US" sz="2400" dirty="0" bmk="735"/>
              <a:t>f</a:t>
            </a:r>
            <a:r>
              <a:rPr lang="en-US" sz="2400" dirty="0" bmk="1235"/>
              <a:t> </a:t>
            </a:r>
            <a:r>
              <a:rPr lang="en-US" sz="2400" dirty="0" bmk="414"/>
              <a:t>i</a:t>
            </a:r>
            <a:r>
              <a:rPr lang="en-US" sz="2400" dirty="0" bmk="1552"/>
              <a:t>nterse</a:t>
            </a:r>
            <a:r>
              <a:rPr lang="en-US" sz="2400" dirty="0" bmk="1418"/>
              <a:t>c</a:t>
            </a:r>
            <a:r>
              <a:rPr lang="en-US" sz="2400" dirty="0" bmk="894"/>
              <a:t>tio</a:t>
            </a:r>
            <a:r>
              <a:rPr lang="en-US" sz="2400" dirty="0" bmk="255"/>
              <a:t>n</a:t>
            </a:r>
            <a:r>
              <a:rPr lang="en-US" sz="2400" dirty="0" bmk="0"/>
              <a:t> </a:t>
            </a:r>
            <a:r>
              <a:rPr lang="en-US" sz="2400" b="1" dirty="0" bmk="1481"/>
              <a:t>= </a:t>
            </a:r>
            <a:r>
              <a:rPr lang="en-US" sz="2400" b="1" dirty="0" bmk="710"/>
              <a:t>3</a:t>
            </a:r>
            <a:r>
              <a:rPr lang="en-US" sz="2400" b="1" dirty="0" bmk="973"/>
              <a:t/>
            </a:r>
            <a:r>
              <a:rPr lang="en-US" sz="2400" dirty="0" bmk="528"/>
              <a:t>; si</a:t>
            </a:r>
            <a:r>
              <a:rPr lang="en-US" sz="2400" dirty="0" bmk="1413"/>
              <a:t>z</a:t>
            </a:r>
            <a:r>
              <a:rPr lang="en-US" sz="2400" dirty="0" bmk="1311"/>
              <a:t>e </a:t>
            </a:r>
            <a:r>
              <a:rPr lang="en-US" sz="2400" dirty="0" bmk="247"/>
              <a:t>of </a:t>
            </a:r>
            <a:r>
              <a:rPr lang="en-US" sz="2400" dirty="0" bmk="3"/>
              <a:t>u</a:t>
            </a:r>
            <a:r>
              <a:rPr lang="en-US" sz="2400" dirty="0" bmk="1313"/>
              <a:t>nion</a:t>
            </a:r>
            <a:r>
              <a:rPr lang="en-US" sz="2400" dirty="0" bmk="362"/>
              <a:t> </a:t>
            </a:r>
            <a:r>
              <a:rPr lang="en-US" sz="2400" dirty="0" bmk="181"/>
              <a:t/>
            </a:r>
            <a:r>
              <a:rPr lang="en-US" sz="2400" b="1" dirty="0" bmk="1472"/>
              <a:t>=</a:t>
            </a:r>
            <a:r>
              <a:rPr lang="en-US" sz="2400" b="1" dirty="0" bmk="526"/>
              <a:t> 4</a:t>
            </a:r>
            <a:r>
              <a:rPr lang="en-US" sz="2400" b="1" dirty="0" bmk="1414"/>
              <a:t/>
            </a:r>
            <a:r>
              <a:rPr lang="en-US" sz="2400" dirty="0" bmk="844"/>
              <a:t>,</a:t>
            </a:r>
            <a:r>
              <a:rPr lang="en-US" sz="2400" dirty="0" bmk="1716"/>
              <a:t> </a:t>
            </a:r>
            <a:r>
              <a:rPr lang="en-US" sz="2400" dirty="0" bmk="1775"/>
              <a:t/>
            </a:r>
          </a:p>
          <a:p>
            <a:pPr lvl="1"/>
            <a:r>
              <a:rPr lang="en-US" sz="2400" b="1" dirty="0" err="1" bmk="1574"/>
              <a:t>Jac</a:t>
            </a:r>
            <a:r>
              <a:rPr lang="en-US" sz="2400" b="1" dirty="0" err="1" bmk="726"/>
              <a:t>c</a:t>
            </a:r>
            <a:r>
              <a:rPr lang="en-US" sz="2400" b="1" dirty="0" err="1" bmk="1538"/>
              <a:t>ar</a:t>
            </a:r>
            <a:r>
              <a:rPr lang="en-US" sz="2400" b="1" dirty="0" err="1" bmk="1052"/>
              <a:t>d</a:t>
            </a:r>
            <a:r>
              <a:rPr lang="en-US" sz="2400" b="1" dirty="0" err="1" bmk="393"/>
              <a:t/>
            </a:r>
            <a:r>
              <a:rPr lang="en-US" sz="2400" b="1" dirty="0" bmk="831"/>
              <a:t> </a:t>
            </a:r>
            <a:r>
              <a:rPr lang="en-US" sz="2400" b="1" dirty="0" bmk="839"/>
              <a:t>si</a:t>
            </a:r>
            <a:r>
              <a:rPr lang="en-US" sz="2400" b="1" dirty="0" bmk="454"/>
              <a:t>mil</a:t>
            </a:r>
            <a:r>
              <a:rPr lang="en-US" sz="2400" b="1" dirty="0" bmk="1130"/>
              <a:t>ar</a:t>
            </a:r>
            <a:r>
              <a:rPr lang="en-US" sz="2400" b="1" dirty="0" bmk="809"/>
              <a:t>ity</a:t>
            </a:r>
            <a:r>
              <a:rPr lang="en-US" sz="2400" b="1" dirty="0" bmk="1289"/>
              <a:t/>
            </a:r>
            <a:r>
              <a:rPr lang="en-US" sz="2400" dirty="0" bmk="934"/>
              <a:t> </a:t>
            </a:r>
            <a:r>
              <a:rPr lang="en-US" sz="2400" dirty="0" bmk="966"/>
              <a:t>(no</a:t>
            </a:r>
            <a:r>
              <a:rPr lang="en-US" sz="2400" dirty="0" bmk="688"/>
              <a:t>t </a:t>
            </a:r>
            <a:r>
              <a:rPr lang="en-US" sz="2400" dirty="0" bmk="218"/>
              <a:t>di</a:t>
            </a:r>
            <a:r>
              <a:rPr lang="en-US" sz="2400" dirty="0" bmk="869"/>
              <a:t>s</a:t>
            </a:r>
            <a:r>
              <a:rPr lang="en-US" sz="2400" dirty="0" bmk="423"/>
              <a:t>ta</a:t>
            </a:r>
            <a:r>
              <a:rPr lang="en-US" sz="2400" dirty="0" bmk="450"/>
              <a:t>n</a:t>
            </a:r>
            <a:r>
              <a:rPr lang="en-US" sz="2400" dirty="0" bmk="1094"/>
              <a:t>c</a:t>
            </a:r>
            <a:r>
              <a:rPr lang="en-US" sz="2400" dirty="0" bmk="1800"/>
              <a:t>e) </a:t>
            </a:r>
            <a:r>
              <a:rPr lang="en-US" sz="2400" dirty="0" bmk="576"/>
              <a:t/>
            </a:r>
            <a:r>
              <a:rPr lang="en-US" sz="2400" b="1" dirty="0" bmk="1374"/>
              <a:t>= </a:t>
            </a:r>
            <a:r>
              <a:rPr lang="en-US" sz="2400" b="1" dirty="0" bmk="1469"/>
              <a:t>3</a:t>
            </a:r>
            <a:r>
              <a:rPr lang="en-US" sz="2400" b="1" dirty="0" bmk="0"/>
              <a:t>/4</a:t>
            </a:r>
          </a:p>
          <a:p>
            <a:pPr lvl="1"/>
            <a:r>
              <a:rPr lang="en-US" sz="2400" b="1" dirty="0" bmk="1260"/>
              <a:t>Dis</a:t>
            </a:r>
            <a:r>
              <a:rPr lang="en-US" sz="2400" b="1" dirty="0" bmk="391"/>
              <a:t>ta</a:t>
            </a:r>
            <a:r>
              <a:rPr lang="en-US" sz="2400" b="1" dirty="0" bmk="748"/>
              <a:t>nc</a:t>
            </a:r>
            <a:r>
              <a:rPr lang="en-US" sz="2400" b="1" dirty="0" bmk="786"/>
              <a:t>e:</a:t>
            </a:r>
            <a:r>
              <a:rPr lang="en-US" sz="2400" b="1" dirty="0" bmk="1004"/>
              <a:t> </a:t>
            </a:r>
            <a:r>
              <a:rPr lang="en-US" sz="2400" b="1" dirty="0" bmk="1215"/>
              <a:t>d(C</a:t>
            </a:r>
            <a:r>
              <a:rPr lang="en-US" sz="2400" b="1" dirty="0" bmk="1537"/>
              <a:t/>
            </a:r>
            <a:r>
              <a:rPr lang="en-US" sz="2400" b="1" baseline="-25000" dirty="0" bmk="0"/>
              <a:t>1</a:t>
            </a:r>
            <a:r>
              <a:rPr lang="en-US" sz="2400" b="1" dirty="0" bmk="124"/>
              <a:t>,C</a:t>
            </a:r>
            <a:r>
              <a:rPr lang="en-US" sz="2400" b="1" dirty="0" bmk="383"/>
              <a:t/>
            </a:r>
            <a:r>
              <a:rPr lang="en-US" sz="2400" b="1" baseline="-25000" dirty="0" bmk="1817"/>
              <a:t>2</a:t>
            </a:r>
            <a:r>
              <a:rPr lang="en-US" sz="2400" b="1" baseline="-25000" dirty="0" bmk="296"/>
              <a:t/>
            </a:r>
            <a:r>
              <a:rPr lang="en-US" sz="2400" b="1" dirty="0" bmk="1189"/>
              <a:t>) =</a:t>
            </a:r>
            <a:r>
              <a:rPr lang="en-US" sz="2400" b="1" dirty="0" bmk="84"/>
              <a:t> 1</a:t>
            </a:r>
            <a:r>
              <a:rPr lang="en-US" sz="2400" b="1" dirty="0" bmk="924"/>
              <a:t> – </a:t>
            </a:r>
            <a:r>
              <a:rPr lang="en-US" sz="2400" b="1" dirty="0" bmk="1075"/>
              <a:t>(</a:t>
            </a:r>
            <a:r>
              <a:rPr lang="en-US" sz="2400" b="1" dirty="0" bmk="383"/>
              <a:t/>
            </a:r>
            <a:r>
              <a:rPr lang="en-US" sz="2400" b="1" dirty="0" err="1" bmk="1112"/>
              <a:t>Ja</a:t>
            </a:r>
            <a:r>
              <a:rPr lang="en-US" sz="2400" b="1" dirty="0" err="1" bmk="1483"/>
              <a:t>cc</a:t>
            </a:r>
            <a:r>
              <a:rPr lang="en-US" sz="2400" b="1" dirty="0" err="1" bmk="893"/>
              <a:t>a</a:t>
            </a:r>
            <a:r>
              <a:rPr lang="en-US" sz="2400" b="1" dirty="0" err="1" bmk="1473"/>
              <a:t>r</a:t>
            </a:r>
            <a:r>
              <a:rPr lang="en-US" sz="2400" b="1" dirty="0" err="1" bmk="0"/>
              <a:t>d</a:t>
            </a:r>
            <a:r>
              <a:rPr lang="en-US" sz="2400" b="1" dirty="0" bmk="1769"/>
              <a:t> s</a:t>
            </a:r>
            <a:r>
              <a:rPr lang="en-US" sz="2400" b="1" dirty="0" bmk="506"/>
              <a:t>i</a:t>
            </a:r>
            <a:r>
              <a:rPr lang="en-US" sz="2400" b="1" dirty="0" bmk="692"/>
              <a:t>m</a:t>
            </a:r>
            <a:r>
              <a:rPr lang="en-US" sz="2400" b="1" dirty="0" bmk="185"/>
              <a:t>il</a:t>
            </a:r>
            <a:r>
              <a:rPr lang="en-US" sz="2400" b="1" dirty="0" bmk="633"/>
              <a:t>arit</a:t>
            </a:r>
            <a:r>
              <a:rPr lang="en-US" sz="2400" b="1" dirty="0" bmk="1744"/>
              <a:t>y</a:t>
            </a:r>
            <a:r>
              <a:rPr lang="en-US" sz="2400" b="1" dirty="0" bmk="1762"/>
              <a:t>) =</a:t>
            </a:r>
            <a:r>
              <a:rPr lang="en-US" sz="2400" b="1" dirty="0" bmk="160"/>
              <a:t> </a:t>
            </a:r>
            <a:r>
              <a:rPr lang="en-US" sz="2400" b="1" dirty="0" bmk="633"/>
              <a:t>1/</a:t>
            </a:r>
            <a:r>
              <a:rPr lang="en-US" sz="2400" b="1" dirty="0" bmk="986"/>
              <a:t>4</a:t>
            </a:r>
            <a:r>
              <a:rPr lang="en-US" sz="2400" b="1" dirty="0" bmk="102"/>
              <a:t/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37"/>
              <a:t>J</a:t>
            </a:r>
            <a:r>
              <a:rPr lang="en-US" bmk="746"/>
              <a:t>. L</a:t>
            </a:r>
            <a:r>
              <a:rPr lang="en-US" bmk="1212"/>
              <a:t>es</a:t>
            </a:r>
            <a:r>
              <a:rPr lang="en-US" bmk="304"/>
              <a:t>k</a:t>
            </a:r>
            <a:r>
              <a:rPr lang="en-US" bmk="694"/>
              <a:t>ove</a:t>
            </a:r>
            <a:r>
              <a:rPr lang="en-US" bmk="995"/>
              <a:t>c, </a:t>
            </a:r>
            <a:r>
              <a:rPr lang="en-US" bmk="1152"/>
              <a:t>A.</a:t>
            </a:r>
            <a:r>
              <a:rPr lang="en-US" bmk="1538"/>
              <a:t> </a:t>
            </a:r>
            <a:r>
              <a:rPr lang="en-US" bmk="1239"/>
              <a:t>Ra</a:t>
            </a:r>
            <a:r>
              <a:rPr lang="en-US" bmk="274"/>
              <a:t>ja</a:t>
            </a:r>
            <a:r>
              <a:rPr lang="en-US" bmk="141"/>
              <a:t>r</a:t>
            </a:r>
            <a:r>
              <a:rPr lang="en-US" bmk="352"/>
              <a:t>a</a:t>
            </a:r>
            <a:r>
              <a:rPr lang="en-US" bmk="1631"/>
              <a:t>ma</a:t>
            </a:r>
            <a:r>
              <a:rPr lang="en-US" bmk="1428"/>
              <a:t>n, J</a:t>
            </a:r>
            <a:r>
              <a:rPr lang="en-US" bmk="1003"/>
              <a:t>.</a:t>
            </a:r>
            <a:r>
              <a:rPr lang="en-US" bmk="1511"/>
              <a:t> U</a:t>
            </a:r>
            <a:r>
              <a:rPr lang="en-US" bmk="947"/>
              <a:t>llm</a:t>
            </a:r>
            <a:r>
              <a:rPr lang="en-US" bmk="923"/>
              <a:t>an</a:t>
            </a:r>
            <a:r>
              <a:rPr lang="en-US" bmk="1171"/>
              <a:t>: M</a:t>
            </a:r>
            <a:r>
              <a:rPr lang="en-US" bmk="588"/>
              <a:t>i</a:t>
            </a:r>
            <a:r>
              <a:rPr lang="en-US" bmk="313"/>
              <a:t>n</a:t>
            </a:r>
            <a:r>
              <a:rPr lang="en-US" bmk="1531"/>
              <a:t>ing</a:t>
            </a:r>
            <a:r>
              <a:rPr lang="en-US" bmk="925"/>
              <a:t> o</a:t>
            </a:r>
            <a:r>
              <a:rPr lang="en-US" bmk="543"/>
              <a:t>f Massi</a:t>
            </a:r>
            <a:r>
              <a:rPr lang="en-US" bmk="1688"/>
              <a:t>v</a:t>
            </a:r>
            <a:r>
              <a:rPr lang="en-US" bmk="533"/>
              <a:t>e </a:t>
            </a:r>
            <a:r>
              <a:rPr lang="en-US" bmk="111"/>
              <a:t>Da</a:t>
            </a:r>
            <a:r>
              <a:rPr lang="en-US" bmk="861"/>
              <a:t>ta</a:t>
            </a:r>
            <a:r>
              <a:rPr lang="en-US" bmk="1380"/>
              <a:t>s</a:t>
            </a:r>
            <a:r>
              <a:rPr lang="en-US" bmk="1582"/>
              <a:t>et</a:t>
            </a:r>
            <a:r>
              <a:rPr lang="en-US" bmk="1268"/>
              <a:t>s, </a:t>
            </a:r>
            <a:r>
              <a:rPr lang="en-US" bmk="983"/>
              <a:t>ht</a:t>
            </a:r>
            <a:r>
              <a:rPr lang="en-US" bmk="57"/>
              <a:t>tp</a:t>
            </a:r>
            <a:r>
              <a:rPr lang="en-US" bmk="1883"/>
              <a:t>://www</a:t>
            </a:r>
            <a:r>
              <a:rPr lang="en-US" bmk="1059"/>
              <a:t>.mm</a:t>
            </a:r>
            <a:r>
              <a:rPr lang="en-US" bmk="1301"/>
              <a:t>ds.or</a:t>
            </a:r>
            <a:r>
              <a:rPr lang="en-US" bmk="0"/>
              <a:t>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6781800" y="1295400"/>
            <a:ext cx="2286000" cy="990600"/>
            <a:chOff x="3124200" y="1371600"/>
            <a:chExt cx="2667000" cy="1600200"/>
          </a:xfrm>
        </p:grpSpPr>
        <p:sp>
          <p:nvSpPr>
            <p:cNvPr id="32" name="Oval 3"/>
            <p:cNvSpPr>
              <a:spLocks noChangeArrowheads="1"/>
            </p:cNvSpPr>
            <p:nvPr/>
          </p:nvSpPr>
          <p:spPr bwMode="auto">
            <a:xfrm>
              <a:off x="3810000" y="1371600"/>
              <a:ext cx="1981200" cy="1600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4"/>
            <p:cNvSpPr>
              <a:spLocks noChangeArrowheads="1"/>
            </p:cNvSpPr>
            <p:nvPr/>
          </p:nvSpPr>
          <p:spPr bwMode="auto">
            <a:xfrm>
              <a:off x="3124200" y="1371600"/>
              <a:ext cx="1981200" cy="1600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5"/>
            <p:cNvSpPr>
              <a:spLocks noChangeArrowheads="1"/>
            </p:cNvSpPr>
            <p:nvPr/>
          </p:nvSpPr>
          <p:spPr bwMode="auto">
            <a:xfrm>
              <a:off x="3505200" y="1839351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6"/>
            <p:cNvSpPr>
              <a:spLocks noChangeArrowheads="1"/>
            </p:cNvSpPr>
            <p:nvPr/>
          </p:nvSpPr>
          <p:spPr bwMode="auto">
            <a:xfrm>
              <a:off x="3479800" y="2356338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Oval 7"/>
            <p:cNvSpPr>
              <a:spLocks noChangeArrowheads="1"/>
            </p:cNvSpPr>
            <p:nvPr/>
          </p:nvSpPr>
          <p:spPr bwMode="auto">
            <a:xfrm>
              <a:off x="4173220" y="1987062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8"/>
            <p:cNvSpPr>
              <a:spLocks noChangeArrowheads="1"/>
            </p:cNvSpPr>
            <p:nvPr/>
          </p:nvSpPr>
          <p:spPr bwMode="auto">
            <a:xfrm>
              <a:off x="4635500" y="2280138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9"/>
            <p:cNvSpPr>
              <a:spLocks noChangeArrowheads="1"/>
            </p:cNvSpPr>
            <p:nvPr/>
          </p:nvSpPr>
          <p:spPr bwMode="auto">
            <a:xfrm>
              <a:off x="4546600" y="1670537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10"/>
            <p:cNvSpPr>
              <a:spLocks noChangeArrowheads="1"/>
            </p:cNvSpPr>
            <p:nvPr/>
          </p:nvSpPr>
          <p:spPr bwMode="auto">
            <a:xfrm>
              <a:off x="5417820" y="2110154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Oval 11"/>
            <p:cNvSpPr>
              <a:spLocks noChangeArrowheads="1"/>
            </p:cNvSpPr>
            <p:nvPr/>
          </p:nvSpPr>
          <p:spPr bwMode="auto">
            <a:xfrm>
              <a:off x="5257800" y="2479431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12"/>
            <p:cNvSpPr>
              <a:spLocks noChangeArrowheads="1"/>
            </p:cNvSpPr>
            <p:nvPr/>
          </p:nvSpPr>
          <p:spPr bwMode="auto">
            <a:xfrm>
              <a:off x="5257800" y="1676399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088241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mk="631"/>
              <a:t>Fro</a:t>
            </a:r>
            <a:r>
              <a:rPr lang="en-US" bmk="306"/>
              <a:t>m</a:t>
            </a:r>
            <a:r>
              <a:rPr lang="en-US" bmk="434"/>
              <a:t> Set</a:t>
            </a:r>
            <a:r>
              <a:rPr lang="en-US" bmk="333"/>
              <a:t>s</a:t>
            </a:r>
            <a:r>
              <a:rPr lang="en-US" bmk="416"/>
              <a:t> to</a:t>
            </a:r>
            <a:r>
              <a:rPr lang="en-US" bmk="880"/>
              <a:t> </a:t>
            </a:r>
            <a:r>
              <a:rPr lang="en-US" bmk="1858"/>
              <a:t>Boo</a:t>
            </a:r>
            <a:r>
              <a:rPr lang="en-US" bmk="669"/>
              <a:t>l</a:t>
            </a:r>
            <a:r>
              <a:rPr lang="en-US" bmk="1328"/>
              <a:t>ean </a:t>
            </a:r>
            <a:r>
              <a:rPr lang="en-US" bmk="438"/>
              <a:t>Mat</a:t>
            </a:r>
            <a:r>
              <a:rPr lang="en-US" bmk="598"/>
              <a:t>r</a:t>
            </a:r>
            <a:r>
              <a:rPr lang="en-US" bmk="348"/>
              <a:t>i</a:t>
            </a:r>
            <a:r>
              <a:rPr lang="en-US" bmk="1391"/>
              <a:t>ce</a:t>
            </a:r>
            <a:r>
              <a:rPr lang="en-US" bmk="0"/>
              <a:t>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5943600" cy="5638800"/>
          </a:xfrm>
        </p:spPr>
        <p:txBody>
          <a:bodyPr>
            <a:normAutofit lnSpcReduction="10000"/>
          </a:bodyPr>
          <a:lstStyle/>
          <a:p>
            <a:r>
              <a:rPr lang="en-US" b="1" dirty="0" bmk="301">
                <a:solidFill>
                  <a:srgbClr val="008000"/>
                </a:solidFill>
              </a:rPr>
              <a:t>Rows</a:t>
            </a:r>
            <a:r>
              <a:rPr lang="en-US" b="1" dirty="0" bmk="518">
                <a:solidFill>
                  <a:srgbClr val="008000"/>
                </a:solidFill>
              </a:rPr>
              <a:t/>
            </a:r>
            <a:r>
              <a:rPr lang="en-US" dirty="0" bmk="0">
                <a:solidFill>
                  <a:srgbClr val="008000"/>
                </a:solidFill>
              </a:rPr>
              <a:t> </a:t>
            </a:r>
            <a:r>
              <a:rPr lang="en-US" dirty="0" bmk="1838"/>
              <a:t>= </a:t>
            </a:r>
            <a:r>
              <a:rPr lang="en-US" dirty="0" bmk="1731"/>
              <a:t>el</a:t>
            </a:r>
            <a:r>
              <a:rPr lang="en-US" dirty="0" bmk="1407"/>
              <a:t>emen</a:t>
            </a:r>
            <a:r>
              <a:rPr lang="en-US" dirty="0" bmk="942"/>
              <a:t>ts </a:t>
            </a:r>
            <a:r>
              <a:rPr lang="en-US" dirty="0" bmk="1015"/>
              <a:t>(</a:t>
            </a:r>
            <a:r>
              <a:rPr lang="en-US" dirty="0" bmk="437"/>
              <a:t>shing</a:t>
            </a:r>
            <a:r>
              <a:rPr lang="en-US" dirty="0" bmk="239"/>
              <a:t>le</a:t>
            </a:r>
            <a:r>
              <a:rPr lang="en-US" dirty="0" bmk="1357"/>
              <a:t>s</a:t>
            </a:r>
            <a:r>
              <a:rPr lang="en-US" dirty="0" bmk="0"/>
              <a:t>)</a:t>
            </a:r>
          </a:p>
          <a:p>
            <a:r>
              <a:rPr lang="en-US" b="1" dirty="0" bmk="1193">
                <a:solidFill>
                  <a:srgbClr val="008000"/>
                </a:solidFill>
              </a:rPr>
              <a:t>Co</a:t>
            </a:r>
            <a:r>
              <a:rPr lang="en-US" b="1" dirty="0" bmk="1455">
                <a:solidFill>
                  <a:srgbClr val="008000"/>
                </a:solidFill>
              </a:rPr>
              <a:t>lu</a:t>
            </a:r>
            <a:r>
              <a:rPr lang="en-US" b="1" dirty="0" bmk="947">
                <a:solidFill>
                  <a:srgbClr val="008000"/>
                </a:solidFill>
              </a:rPr>
              <a:t>mns</a:t>
            </a:r>
            <a:r>
              <a:rPr lang="en-US" b="1" dirty="0" bmk="472">
                <a:solidFill>
                  <a:srgbClr val="008000"/>
                </a:solidFill>
              </a:rPr>
              <a:t/>
            </a:r>
            <a:r>
              <a:rPr lang="en-US" dirty="0" bmk="0">
                <a:solidFill>
                  <a:srgbClr val="008000"/>
                </a:solidFill>
              </a:rPr>
              <a:t> </a:t>
            </a:r>
            <a:r>
              <a:rPr lang="en-US" dirty="0" bmk="684"/>
              <a:t>= </a:t>
            </a:r>
            <a:r>
              <a:rPr lang="en-US" dirty="0" bmk="739"/>
              <a:t>set</a:t>
            </a:r>
            <a:r>
              <a:rPr lang="en-US" dirty="0" bmk="1333"/>
              <a:t>s</a:t>
            </a:r>
            <a:r>
              <a:rPr lang="en-US" dirty="0" bmk="84"/>
              <a:t> (</a:t>
            </a:r>
            <a:r>
              <a:rPr lang="en-US" dirty="0" bmk="250"/>
              <a:t>d</a:t>
            </a:r>
            <a:r>
              <a:rPr lang="en-US" dirty="0" bmk="966"/>
              <a:t>ocum</a:t>
            </a:r>
            <a:r>
              <a:rPr lang="en-US" dirty="0" bmk="1684"/>
              <a:t>en</a:t>
            </a:r>
            <a:r>
              <a:rPr lang="en-US" dirty="0" bmk="334"/>
              <a:t>ts)</a:t>
            </a:r>
            <a:r>
              <a:rPr lang="en-US" dirty="0" bmk="458"/>
              <a:t/>
            </a:r>
          </a:p>
          <a:p>
            <a:pPr lvl="1"/>
            <a:r>
              <a:rPr lang="en-US" dirty="0" bmk="345"/>
              <a:t>1</a:t>
            </a:r>
            <a:r>
              <a:rPr lang="en-US" dirty="0" bmk="1886"/>
              <a:t> i</a:t>
            </a:r>
            <a:r>
              <a:rPr lang="en-US" dirty="0" bmk="606"/>
              <a:t>n</a:t>
            </a:r>
            <a:r>
              <a:rPr lang="en-US" dirty="0" bmk="681"/>
              <a:t> row</a:t>
            </a:r>
            <a:r>
              <a:rPr lang="en-US" dirty="0" bmk="571"/>
              <a:t> </a:t>
            </a:r>
            <a:r>
              <a:rPr lang="en-US" dirty="0" bmk="564"/>
              <a:t/>
            </a:r>
            <a:r>
              <a:rPr lang="en-US" b="1" i="1" dirty="0" bmk="0"/>
              <a:t>e</a:t>
            </a:r>
            <a:r>
              <a:rPr lang="en-US" dirty="0" bmk="1511"/>
              <a:t> an</a:t>
            </a:r>
            <a:r>
              <a:rPr lang="en-US" dirty="0" bmk="1302"/>
              <a:t>d</a:t>
            </a:r>
            <a:r>
              <a:rPr lang="en-US" dirty="0" bmk="1564"/>
              <a:t> c</a:t>
            </a:r>
            <a:r>
              <a:rPr lang="en-US" dirty="0" bmk="1162"/>
              <a:t>olum</a:t>
            </a:r>
            <a:r>
              <a:rPr lang="en-US" dirty="0" bmk="347"/>
              <a:t>n</a:t>
            </a:r>
            <a:r>
              <a:rPr lang="en-US" dirty="0" bmk="0"/>
              <a:t> </a:t>
            </a:r>
            <a:r>
              <a:rPr lang="en-US" b="1" i="1" dirty="0" bmk="0"/>
              <a:t>s</a:t>
            </a:r>
            <a:r>
              <a:rPr lang="en-US" dirty="0" bmk="288"/>
              <a:t> if a</a:t>
            </a:r>
            <a:r>
              <a:rPr lang="en-US" dirty="0" bmk="1386"/>
              <a:t>nd</a:t>
            </a:r>
            <a:r>
              <a:rPr lang="en-US" dirty="0" bmk="1201"/>
              <a:t> </a:t>
            </a:r>
            <a:r>
              <a:rPr lang="en-US" dirty="0" bmk="1702"/>
              <a:t>on</a:t>
            </a:r>
            <a:r>
              <a:rPr lang="en-US" dirty="0" bmk="1755"/>
              <a:t>l</a:t>
            </a:r>
            <a:r>
              <a:rPr lang="en-US" dirty="0" bmk="7"/>
              <a:t>y</a:t>
            </a:r>
            <a:r>
              <a:rPr lang="en-US" dirty="0" bmk="1837"/>
              <a:t> </a:t>
            </a:r>
            <a:r>
              <a:rPr lang="en-US" dirty="0" bmk="578"/>
              <a:t>if</a:t>
            </a:r>
            <a:r>
              <a:rPr lang="en-US" dirty="0" bmk="1728"/>
              <a:t> </a:t>
            </a:r>
            <a:r>
              <a:rPr lang="en-US" dirty="0" bmk="1455"/>
              <a:t/>
            </a:r>
            <a:r>
              <a:rPr lang="en-US" b="1" i="1" dirty="0" bmk="959"/>
              <a:t>e</a:t>
            </a:r>
            <a:r>
              <a:rPr lang="en-US" b="1" i="1" dirty="0" bmk="1165"/>
              <a:t/>
            </a:r>
            <a:r>
              <a:rPr lang="en-US" dirty="0" bmk="1085"/>
              <a:t> is</a:t>
            </a:r>
            <a:r>
              <a:rPr lang="en-US" dirty="0" bmk="302"/>
              <a:t> a </a:t>
            </a:r>
            <a:r>
              <a:rPr lang="en-US" dirty="0" bmk="476"/>
              <a:t>m</a:t>
            </a:r>
            <a:r>
              <a:rPr lang="en-US" dirty="0" bmk="1878"/>
              <a:t>e</a:t>
            </a:r>
            <a:r>
              <a:rPr lang="en-US" dirty="0" bmk="1477"/>
              <a:t>mber</a:t>
            </a:r>
            <a:r>
              <a:rPr lang="en-US" dirty="0" bmk="1078"/>
              <a:t> o</a:t>
            </a:r>
            <a:r>
              <a:rPr lang="en-US" dirty="0" bmk="801"/>
              <a:t>f</a:t>
            </a:r>
            <a:r>
              <a:rPr lang="en-US" dirty="0" bmk="1130"/>
              <a:t> </a:t>
            </a:r>
            <a:r>
              <a:rPr lang="en-US" dirty="0" bmk="928"/>
              <a:t/>
            </a:r>
            <a:r>
              <a:rPr lang="en-US" b="1" i="1" dirty="0" bmk="0"/>
              <a:t>s</a:t>
            </a:r>
          </a:p>
          <a:p>
            <a:pPr lvl="1"/>
            <a:r>
              <a:rPr lang="en-US" dirty="0" bmk="837"/>
              <a:t>Col</a:t>
            </a:r>
            <a:r>
              <a:rPr lang="en-US" dirty="0" bmk="1710"/>
              <a:t>umn</a:t>
            </a:r>
            <a:r>
              <a:rPr lang="en-US" dirty="0" bmk="1770"/>
              <a:t> </a:t>
            </a:r>
            <a:r>
              <a:rPr lang="en-US" dirty="0" bmk="1255"/>
              <a:t>si</a:t>
            </a:r>
            <a:r>
              <a:rPr lang="en-US" dirty="0" bmk="1547"/>
              <a:t>milar</a:t>
            </a:r>
            <a:r>
              <a:rPr lang="en-US" dirty="0" bmk="1139"/>
              <a:t>ity</a:t>
            </a:r>
            <a:r>
              <a:rPr lang="en-US" dirty="0" bmk="1180"/>
              <a:t> is</a:t>
            </a:r>
            <a:r>
              <a:rPr lang="en-US" dirty="0" bmk="1555"/>
              <a:t> t</a:t>
            </a:r>
            <a:r>
              <a:rPr lang="en-US" dirty="0" bmk="1206"/>
              <a:t>h</a:t>
            </a:r>
            <a:r>
              <a:rPr lang="en-US" dirty="0" bmk="887"/>
              <a:t>e</a:t>
            </a:r>
            <a:r>
              <a:rPr lang="en-US" dirty="0" bmk="536"/>
              <a:t> </a:t>
            </a:r>
            <a:r>
              <a:rPr lang="en-US" dirty="0" bmk="836"/>
              <a:t/>
            </a:r>
            <a:r>
              <a:rPr lang="en-US" dirty="0" err="1" bmk="997"/>
              <a:t>Jac</a:t>
            </a:r>
            <a:r>
              <a:rPr lang="en-US" dirty="0" err="1" bmk="1530"/>
              <a:t>ca</a:t>
            </a:r>
            <a:r>
              <a:rPr lang="en-US" dirty="0" err="1" bmk="593"/>
              <a:t>r</a:t>
            </a:r>
            <a:r>
              <a:rPr lang="en-US" dirty="0" err="1" bmk="0"/>
              <a:t>d</a:t>
            </a:r>
            <a:r>
              <a:rPr lang="en-US" dirty="0" bmk="1314"/>
              <a:t> s</a:t>
            </a:r>
            <a:r>
              <a:rPr lang="en-US" dirty="0" bmk="1591"/>
              <a:t>i</a:t>
            </a:r>
            <a:r>
              <a:rPr lang="en-US" dirty="0" bmk="88"/>
              <a:t>m</a:t>
            </a:r>
            <a:r>
              <a:rPr lang="en-US" dirty="0" bmk="1766"/>
              <a:t>i</a:t>
            </a:r>
            <a:r>
              <a:rPr lang="en-US" dirty="0" bmk="928"/>
              <a:t>lar</a:t>
            </a:r>
            <a:r>
              <a:rPr lang="en-US" dirty="0" bmk="1610"/>
              <a:t>i</a:t>
            </a:r>
            <a:r>
              <a:rPr lang="en-US" dirty="0" bmk="1536"/>
              <a:t>ty</a:t>
            </a:r>
            <a:r>
              <a:rPr lang="en-US" dirty="0" bmk="1113"/>
              <a:t> o</a:t>
            </a:r>
            <a:r>
              <a:rPr lang="en-US" dirty="0" bmk="81"/>
              <a:t>f </a:t>
            </a:r>
            <a:r>
              <a:rPr lang="en-US" dirty="0" bmk="608"/>
              <a:t>t</a:t>
            </a:r>
            <a:r>
              <a:rPr lang="en-US" dirty="0" bmk="1235"/>
              <a:t>h</a:t>
            </a:r>
            <a:r>
              <a:rPr lang="en-US" dirty="0" bmk="862"/>
              <a:t>e </a:t>
            </a:r>
            <a:r>
              <a:rPr lang="en-US" dirty="0" bmk="1845"/>
              <a:t>co</a:t>
            </a:r>
            <a:r>
              <a:rPr lang="en-US" dirty="0" bmk="798"/>
              <a:t>rr</a:t>
            </a:r>
            <a:r>
              <a:rPr lang="en-US" dirty="0" bmk="909"/>
              <a:t>es</a:t>
            </a:r>
            <a:r>
              <a:rPr lang="en-US" dirty="0" bmk="1474"/>
              <a:t>p</a:t>
            </a:r>
            <a:r>
              <a:rPr lang="en-US" dirty="0" bmk="68"/>
              <a:t>on</a:t>
            </a:r>
            <a:r>
              <a:rPr lang="en-US" dirty="0" bmk="1764"/>
              <a:t>ding</a:t>
            </a:r>
            <a:r>
              <a:rPr lang="en-US" dirty="0" bmk="1646"/>
              <a:t> </a:t>
            </a:r>
            <a:r>
              <a:rPr lang="en-US" dirty="0" bmk="1653"/>
              <a:t>se</a:t>
            </a:r>
            <a:r>
              <a:rPr lang="en-US" dirty="0" bmk="883"/>
              <a:t>ts</a:t>
            </a:r>
            <a:r>
              <a:rPr lang="en-US" dirty="0" bmk="645"/>
              <a:t> (</a:t>
            </a:r>
            <a:r>
              <a:rPr lang="en-US" dirty="0" bmk="1279"/>
              <a:t>ro</a:t>
            </a:r>
            <a:r>
              <a:rPr lang="en-US" dirty="0" bmk="494"/>
              <a:t>ws</a:t>
            </a:r>
            <a:r>
              <a:rPr lang="en-US" dirty="0" bmk="1097"/>
              <a:t> </a:t>
            </a:r>
            <a:r>
              <a:rPr lang="en-US" dirty="0" bmk="521"/>
              <a:t>wit</a:t>
            </a:r>
            <a:r>
              <a:rPr lang="en-US" dirty="0" bmk="292"/>
              <a:t>h </a:t>
            </a:r>
            <a:r>
              <a:rPr lang="en-US" dirty="0" bmk="926"/>
              <a:t>v</a:t>
            </a:r>
            <a:r>
              <a:rPr lang="en-US" dirty="0" bmk="750"/>
              <a:t>al</a:t>
            </a:r>
            <a:r>
              <a:rPr lang="en-US" dirty="0" bmk="0"/>
              <a:t>ue </a:t>
            </a:r>
            <a:r>
              <a:rPr lang="en-US" i="1" dirty="0" bmk="0"/>
              <a:t>1)</a:t>
            </a:r>
          </a:p>
          <a:p>
            <a:pPr lvl="1"/>
            <a:r>
              <a:rPr lang="en-US" b="1" dirty="0" bmk="682">
                <a:solidFill>
                  <a:srgbClr val="FF0066"/>
                </a:solidFill>
              </a:rPr>
              <a:t>Typi</a:t>
            </a:r>
            <a:r>
              <a:rPr lang="en-US" b="1" dirty="0" bmk="656">
                <a:solidFill>
                  <a:srgbClr val="FF0066"/>
                </a:solidFill>
              </a:rPr>
              <a:t>c</a:t>
            </a:r>
            <a:r>
              <a:rPr lang="en-US" b="1" dirty="0" bmk="932">
                <a:solidFill>
                  <a:srgbClr val="FF0066"/>
                </a:solidFill>
              </a:rPr>
              <a:t>al</a:t>
            </a:r>
            <a:r>
              <a:rPr lang="en-US" b="1" dirty="0" bmk="1541">
                <a:solidFill>
                  <a:srgbClr val="FF0066"/>
                </a:solidFill>
              </a:rPr>
              <a:t> mat</a:t>
            </a:r>
            <a:r>
              <a:rPr lang="en-US" b="1" dirty="0" bmk="1087">
                <a:solidFill>
                  <a:srgbClr val="FF0066"/>
                </a:solidFill>
              </a:rPr>
              <a:t>ri</a:t>
            </a:r>
            <a:r>
              <a:rPr lang="en-US" b="1" dirty="0" bmk="114">
                <a:solidFill>
                  <a:srgbClr val="FF0066"/>
                </a:solidFill>
              </a:rPr>
              <a:t>x is</a:t>
            </a:r>
            <a:r>
              <a:rPr lang="en-US" b="1" dirty="0" bmk="982">
                <a:solidFill>
                  <a:srgbClr val="FF0066"/>
                </a:solidFill>
              </a:rPr>
              <a:t> sp</a:t>
            </a:r>
            <a:r>
              <a:rPr lang="en-US" b="1" dirty="0" bmk="1616">
                <a:solidFill>
                  <a:srgbClr val="FF0066"/>
                </a:solidFill>
              </a:rPr>
              <a:t>a</a:t>
            </a:r>
            <a:r>
              <a:rPr lang="en-US" b="1" dirty="0" bmk="0">
                <a:solidFill>
                  <a:srgbClr val="FF0066"/>
                </a:solidFill>
              </a:rPr>
              <a:t>rse!</a:t>
            </a:r>
          </a:p>
          <a:p>
            <a:r>
              <a:rPr lang="en-US" b="1" dirty="0" bmk="781">
                <a:solidFill>
                  <a:srgbClr val="0000FF"/>
                </a:solidFill>
              </a:rPr>
              <a:t>Each d</a:t>
            </a:r>
            <a:r>
              <a:rPr lang="en-US" b="1" dirty="0" bmk="324">
                <a:solidFill>
                  <a:srgbClr val="0000FF"/>
                </a:solidFill>
              </a:rPr>
              <a:t>o</a:t>
            </a:r>
            <a:r>
              <a:rPr lang="en-US" b="1" dirty="0" bmk="272">
                <a:solidFill>
                  <a:srgbClr val="0000FF"/>
                </a:solidFill>
              </a:rPr>
              <a:t>cum</a:t>
            </a:r>
            <a:r>
              <a:rPr lang="en-US" b="1" dirty="0" bmk="605">
                <a:solidFill>
                  <a:srgbClr val="0000FF"/>
                </a:solidFill>
              </a:rPr>
              <a:t>e</a:t>
            </a:r>
            <a:r>
              <a:rPr lang="en-US" b="1" dirty="0" bmk="1221">
                <a:solidFill>
                  <a:srgbClr val="0000FF"/>
                </a:solidFill>
              </a:rPr>
              <a:t>n</a:t>
            </a:r>
            <a:r>
              <a:rPr lang="en-US" b="1" dirty="0" bmk="1490">
                <a:solidFill>
                  <a:srgbClr val="0000FF"/>
                </a:solidFill>
              </a:rPr>
              <a:t>t i</a:t>
            </a:r>
            <a:r>
              <a:rPr lang="en-US" b="1" dirty="0" bmk="1579">
                <a:solidFill>
                  <a:srgbClr val="0000FF"/>
                </a:solidFill>
              </a:rPr>
              <a:t>s</a:t>
            </a:r>
            <a:r>
              <a:rPr lang="en-US" b="1" dirty="0" bmk="761">
                <a:solidFill>
                  <a:srgbClr val="0000FF"/>
                </a:solidFill>
              </a:rPr>
              <a:t> </a:t>
            </a:r>
            <a:r>
              <a:rPr lang="en-US" b="1" dirty="0" bmk="633">
                <a:solidFill>
                  <a:srgbClr val="0000FF"/>
                </a:solidFill>
              </a:rPr>
              <a:t>a</a:t>
            </a:r>
            <a:r>
              <a:rPr lang="en-US" b="1" dirty="0" bmk="390">
                <a:solidFill>
                  <a:srgbClr val="0000FF"/>
                </a:solidFill>
              </a:rPr>
              <a:t> c</a:t>
            </a:r>
            <a:r>
              <a:rPr lang="en-US" b="1" dirty="0" bmk="1178">
                <a:solidFill>
                  <a:srgbClr val="0000FF"/>
                </a:solidFill>
              </a:rPr>
              <a:t>olu</a:t>
            </a:r>
            <a:r>
              <a:rPr lang="en-US" b="1" dirty="0" bmk="917">
                <a:solidFill>
                  <a:srgbClr val="0000FF"/>
                </a:solidFill>
              </a:rPr>
              <a:t>m</a:t>
            </a:r>
            <a:r>
              <a:rPr lang="en-US" b="1" dirty="0" bmk="1119">
                <a:solidFill>
                  <a:srgbClr val="0000FF"/>
                </a:solidFill>
              </a:rPr>
              <a:t>n</a:t>
            </a:r>
            <a:r>
              <a:rPr lang="en-US" b="1" dirty="0" bmk="1192">
                <a:solidFill>
                  <a:srgbClr val="0000FF"/>
                </a:solidFill>
              </a:rPr>
              <a:t>:</a:t>
            </a:r>
            <a:r>
              <a:rPr lang="en-US" b="1" dirty="0" bmk="1034">
                <a:solidFill>
                  <a:srgbClr val="0000FF"/>
                </a:solidFill>
              </a:rPr>
              <a:t/>
            </a:r>
          </a:p>
          <a:p>
            <a:pPr lvl="1"/>
            <a:r>
              <a:rPr lang="en-US" sz="2400" b="1" dirty="0" bmk="70">
                <a:solidFill>
                  <a:srgbClr val="008000"/>
                </a:solidFill>
              </a:rPr>
              <a:t>Ex</a:t>
            </a:r>
            <a:r>
              <a:rPr lang="en-US" sz="2400" b="1" dirty="0" bmk="790">
                <a:solidFill>
                  <a:srgbClr val="008000"/>
                </a:solidFill>
              </a:rPr>
              <a:t>amp</a:t>
            </a:r>
            <a:r>
              <a:rPr lang="en-US" sz="2400" b="1" dirty="0" bmk="1878">
                <a:solidFill>
                  <a:srgbClr val="008000"/>
                </a:solidFill>
              </a:rPr>
              <a:t>le:</a:t>
            </a:r>
            <a:r>
              <a:rPr lang="en-US" sz="2400" b="1" dirty="0" bmk="1388">
                <a:solidFill>
                  <a:srgbClr val="008000"/>
                </a:solidFill>
              </a:rPr>
              <a:t/>
            </a:r>
            <a:r>
              <a:rPr lang="en-US" sz="2400" dirty="0" bmk="0"/>
              <a:t> </a:t>
            </a:r>
            <a:r>
              <a:rPr lang="en-US" sz="2400" b="1" dirty="0" err="1" bmk="805"/>
              <a:t>si</a:t>
            </a:r>
            <a:r>
              <a:rPr lang="en-US" sz="2400" b="1" dirty="0" err="1" bmk="0"/>
              <a:t>m</a:t>
            </a:r>
            <a:r>
              <a:rPr lang="en-US" sz="2400" b="1" dirty="0" bmk="1430"/>
              <a:t>(C</a:t>
            </a:r>
            <a:r>
              <a:rPr lang="en-US" sz="2400" b="1" dirty="0" bmk="493"/>
              <a:t/>
            </a:r>
            <a:r>
              <a:rPr lang="en-US" sz="2400" b="1" baseline="-25000" dirty="0" bmk="903"/>
              <a:t>1</a:t>
            </a:r>
            <a:r>
              <a:rPr lang="en-US" sz="2400" b="1" baseline="-25000" dirty="0" bmk="742"/>
              <a:t/>
            </a:r>
            <a:r>
              <a:rPr lang="en-US" sz="2400" b="1" dirty="0" bmk="1755"/>
              <a:t> ,C</a:t>
            </a:r>
            <a:r>
              <a:rPr lang="en-US" sz="2400" b="1" dirty="0" bmk="156"/>
              <a:t/>
            </a:r>
            <a:r>
              <a:rPr lang="en-US" sz="2400" b="1" baseline="-25000" dirty="0" bmk="999"/>
              <a:t>2</a:t>
            </a:r>
            <a:r>
              <a:rPr lang="en-US" sz="2400" b="1" baseline="-25000" dirty="0" bmk="1036"/>
              <a:t/>
            </a:r>
            <a:r>
              <a:rPr lang="en-US" sz="2400" b="1" dirty="0" bmk="255"/>
              <a:t>)</a:t>
            </a:r>
            <a:r>
              <a:rPr lang="en-US" sz="2400" b="1" dirty="0" bmk="1000"/>
              <a:t> =</a:t>
            </a:r>
            <a:r>
              <a:rPr lang="en-US" sz="2400" b="1" dirty="0" bmk="0"/>
              <a:t> ?</a:t>
            </a:r>
          </a:p>
          <a:p>
            <a:pPr lvl="2"/>
            <a:r>
              <a:rPr lang="en-US" sz="2000" dirty="0" bmk="803"/>
              <a:t>Size o</a:t>
            </a:r>
            <a:r>
              <a:rPr lang="en-US" sz="2000" dirty="0" bmk="1490"/>
              <a:t>f </a:t>
            </a:r>
            <a:r>
              <a:rPr lang="en-US" sz="2000" dirty="0" bmk="1452"/>
              <a:t>inters</a:t>
            </a:r>
            <a:r>
              <a:rPr lang="en-US" sz="2000" dirty="0" bmk="401"/>
              <a:t>ec</a:t>
            </a:r>
            <a:r>
              <a:rPr lang="en-US" sz="2000" dirty="0" bmk="230"/>
              <a:t>tion =</a:t>
            </a:r>
            <a:r>
              <a:rPr lang="en-US" sz="2000" dirty="0" bmk="1773"/>
              <a:t> 3</a:t>
            </a:r>
            <a:r>
              <a:rPr lang="en-US" sz="2000" dirty="0" bmk="1684"/>
              <a:t>; size</a:t>
            </a:r>
            <a:r>
              <a:rPr lang="en-US" sz="2000" dirty="0" bmk="26"/>
              <a:t> o</a:t>
            </a:r>
            <a:r>
              <a:rPr lang="en-US" sz="2000" dirty="0" bmk="1653"/>
              <a:t>f unio</a:t>
            </a:r>
            <a:r>
              <a:rPr lang="en-US" sz="2000" dirty="0" bmk="689"/>
              <a:t>n </a:t>
            </a:r>
            <a:r>
              <a:rPr lang="en-US" sz="2000" dirty="0" bmk="174"/>
              <a:t>= 6, </a:t>
            </a:r>
            <a:r>
              <a:rPr lang="en-US" sz="2000" dirty="0" bmk="1035"/>
              <a:t/>
            </a:r>
            <a:br>
              <a:rPr lang="en-US" sz="2000" dirty="0"/>
            </a:br>
            <a:r>
              <a:rPr lang="en-US" sz="2000" dirty="0" err="1" bmk="1265"/>
              <a:t>Jac</a:t>
            </a:r>
            <a:r>
              <a:rPr lang="en-US" sz="2000" dirty="0" err="1" bmk="1660"/>
              <a:t>c</a:t>
            </a:r>
            <a:r>
              <a:rPr lang="en-US" sz="2000" dirty="0" err="1" bmk="639"/>
              <a:t>ar</a:t>
            </a:r>
            <a:r>
              <a:rPr lang="en-US" sz="2000" dirty="0" err="1" bmk="0"/>
              <a:t>d</a:t>
            </a:r>
            <a:r>
              <a:rPr lang="en-US" sz="2000" dirty="0" bmk="1824"/>
              <a:t> si</a:t>
            </a:r>
            <a:r>
              <a:rPr lang="en-US" sz="2000" dirty="0" bmk="1110"/>
              <a:t>mi</a:t>
            </a:r>
            <a:r>
              <a:rPr lang="en-US" sz="2000" dirty="0" bmk="1150"/>
              <a:t>larity</a:t>
            </a:r>
            <a:r>
              <a:rPr lang="en-US" sz="2000" dirty="0" bmk="1466"/>
              <a:t> (</a:t>
            </a:r>
            <a:r>
              <a:rPr lang="en-US" sz="2000" dirty="0" bmk="1641"/>
              <a:t>n</a:t>
            </a:r>
            <a:r>
              <a:rPr lang="en-US" sz="2000" dirty="0" bmk="570"/>
              <a:t>ot</a:t>
            </a:r>
            <a:r>
              <a:rPr lang="en-US" sz="2000" dirty="0" bmk="1078"/>
              <a:t> </a:t>
            </a:r>
            <a:r>
              <a:rPr lang="en-US" sz="2000" dirty="0" bmk="927"/>
              <a:t>d</a:t>
            </a:r>
            <a:r>
              <a:rPr lang="en-US" sz="2000" dirty="0" bmk="703"/>
              <a:t>i</a:t>
            </a:r>
            <a:r>
              <a:rPr lang="en-US" sz="2000" dirty="0" bmk="1022"/>
              <a:t>sta</a:t>
            </a:r>
            <a:r>
              <a:rPr lang="en-US" sz="2000" dirty="0" bmk="620"/>
              <a:t>n</a:t>
            </a:r>
            <a:r>
              <a:rPr lang="en-US" sz="2000" dirty="0" bmk="428"/>
              <a:t>c</a:t>
            </a:r>
            <a:r>
              <a:rPr lang="en-US" sz="2000" dirty="0" bmk="345"/>
              <a:t>e) = </a:t>
            </a:r>
            <a:r>
              <a:rPr lang="en-US" sz="2000" dirty="0" bmk="1372"/>
              <a:t>3</a:t>
            </a:r>
            <a:r>
              <a:rPr lang="en-US" sz="2000" dirty="0" bmk="804"/>
              <a:t>/6</a:t>
            </a:r>
            <a:r>
              <a:rPr lang="en-US" sz="2000" dirty="0" bmk="696"/>
              <a:t/>
            </a:r>
          </a:p>
          <a:p>
            <a:pPr lvl="2"/>
            <a:r>
              <a:rPr lang="en-US" sz="2000" b="1" dirty="0" bmk="499"/>
              <a:t>d(</a:t>
            </a:r>
            <a:r>
              <a:rPr lang="en-US" sz="2000" b="1" dirty="0" bmk="0"/>
              <a:t>C</a:t>
            </a:r>
            <a:r>
              <a:rPr lang="en-US" sz="2000" b="1" baseline="-25000" dirty="0" bmk="0"/>
              <a:t>1</a:t>
            </a:r>
            <a:r>
              <a:rPr lang="en-US" sz="2000" b="1" dirty="0" bmk="0"/>
              <a:t>,C</a:t>
            </a:r>
            <a:r>
              <a:rPr lang="en-US" sz="2000" b="1" baseline="-25000" dirty="0" bmk="0"/>
              <a:t>2</a:t>
            </a:r>
            <a:r>
              <a:rPr lang="en-US" sz="2000" b="1" dirty="0" bmk="1829"/>
              <a:t>) =</a:t>
            </a:r>
            <a:r>
              <a:rPr lang="en-US" sz="2000" b="1" dirty="0" bmk="1608"/>
              <a:t> 1</a:t>
            </a:r>
            <a:r>
              <a:rPr lang="en-US" sz="2000" b="1" dirty="0" bmk="1624"/>
              <a:t> </a:t>
            </a:r>
            <a:r>
              <a:rPr lang="en-US" sz="2000" b="1" dirty="0" bmk="0"/>
              <a:t>– (</a:t>
            </a:r>
            <a:r>
              <a:rPr lang="en-US" sz="2000" b="1" dirty="0" err="1" bmk="1530"/>
              <a:t>Jacca</a:t>
            </a:r>
            <a:r>
              <a:rPr lang="en-US" sz="2000" b="1" dirty="0" err="1" bmk="478"/>
              <a:t>rd</a:t>
            </a:r>
            <a:r>
              <a:rPr lang="en-US" sz="2000" b="1" dirty="0" err="1" bmk="1692"/>
              <a:t/>
            </a:r>
            <a:r>
              <a:rPr lang="en-US" sz="2000" b="1" dirty="0" bmk="395"/>
              <a:t> </a:t>
            </a:r>
            <a:r>
              <a:rPr lang="en-US" sz="2000" b="1" dirty="0" bmk="832"/>
              <a:t>s</a:t>
            </a:r>
            <a:r>
              <a:rPr lang="en-US" sz="2000" b="1" dirty="0" bmk="1757"/>
              <a:t>i</a:t>
            </a:r>
            <a:r>
              <a:rPr lang="en-US" sz="2000" b="1" dirty="0" bmk="667"/>
              <a:t>m</a:t>
            </a:r>
            <a:r>
              <a:rPr lang="en-US" sz="2000" b="1" dirty="0" bmk="1726"/>
              <a:t>il</a:t>
            </a:r>
            <a:r>
              <a:rPr lang="en-US" sz="2000" b="1" dirty="0" bmk="1761"/>
              <a:t>a</a:t>
            </a:r>
            <a:r>
              <a:rPr lang="en-US" sz="2000" b="1" dirty="0" bmk="51"/>
              <a:t>ri</a:t>
            </a:r>
            <a:r>
              <a:rPr lang="en-US" sz="2000" b="1" dirty="0" bmk="925"/>
              <a:t>t</a:t>
            </a:r>
            <a:r>
              <a:rPr lang="en-US" sz="2000" b="1" dirty="0" bmk="173"/>
              <a:t>y) =</a:t>
            </a:r>
            <a:r>
              <a:rPr lang="en-US" sz="2000" b="1" dirty="0" bmk="1485"/>
              <a:t> 3/</a:t>
            </a:r>
            <a:r>
              <a:rPr lang="en-US" sz="2000" b="1" dirty="0" bmk="0"/>
              <a:t>6</a:t>
            </a:r>
          </a:p>
          <a:p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5DA-005C-4DB8-9484-C88A810E3590}" type="slidenum">
              <a:rPr lang="en-US"/>
              <a:pPr/>
              <a:t>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095"/>
              <a:t>J.</a:t>
            </a:r>
            <a:r>
              <a:rPr lang="en-US" bmk="1298"/>
              <a:t> Le</a:t>
            </a:r>
            <a:r>
              <a:rPr lang="en-US" bmk="1789"/>
              <a:t>skove</a:t>
            </a:r>
            <a:r>
              <a:rPr lang="en-US" bmk="733"/>
              <a:t>c</a:t>
            </a:r>
            <a:r>
              <a:rPr lang="en-US" bmk="1571"/>
              <a:t>, A</a:t>
            </a:r>
            <a:r>
              <a:rPr lang="en-US" bmk="1103"/>
              <a:t>.</a:t>
            </a:r>
            <a:r>
              <a:rPr lang="en-US" bmk="603"/>
              <a:t> R</a:t>
            </a:r>
            <a:r>
              <a:rPr lang="en-US" bmk="671"/>
              <a:t>a</a:t>
            </a:r>
            <a:r>
              <a:rPr lang="en-US" bmk="1858"/>
              <a:t>j</a:t>
            </a:r>
            <a:r>
              <a:rPr lang="en-US" bmk="343"/>
              <a:t>ara</a:t>
            </a:r>
            <a:r>
              <a:rPr lang="en-US" bmk="746"/>
              <a:t>ma</a:t>
            </a:r>
            <a:r>
              <a:rPr lang="en-US" bmk="1353"/>
              <a:t>n</a:t>
            </a:r>
            <a:r>
              <a:rPr lang="en-US" bmk="565"/>
              <a:t>, </a:t>
            </a:r>
            <a:r>
              <a:rPr lang="en-US" bmk="910"/>
              <a:t>J.</a:t>
            </a:r>
            <a:r>
              <a:rPr lang="en-US" bmk="1886"/>
              <a:t> </a:t>
            </a:r>
            <a:r>
              <a:rPr lang="en-US" bmk="1689"/>
              <a:t>Ullm</a:t>
            </a:r>
            <a:r>
              <a:rPr lang="en-US" bmk="1622"/>
              <a:t>an:</a:t>
            </a:r>
            <a:r>
              <a:rPr lang="en-US" bmk="633"/>
              <a:t> </a:t>
            </a:r>
            <a:r>
              <a:rPr lang="en-US" bmk="1897"/>
              <a:t>Mi</a:t>
            </a:r>
            <a:r>
              <a:rPr lang="en-US" bmk="1473"/>
              <a:t>ni</a:t>
            </a:r>
            <a:r>
              <a:rPr lang="en-US" bmk="1489"/>
              <a:t>n</a:t>
            </a:r>
            <a:r>
              <a:rPr lang="en-US" bmk="970"/>
              <a:t>g </a:t>
            </a:r>
            <a:r>
              <a:rPr lang="en-US" bmk="556"/>
              <a:t>of</a:t>
            </a:r>
            <a:r>
              <a:rPr lang="en-US" bmk="1460"/>
              <a:t> M</a:t>
            </a:r>
            <a:r>
              <a:rPr lang="en-US" bmk="1622"/>
              <a:t>as</a:t>
            </a:r>
            <a:r>
              <a:rPr lang="en-US" bmk="1452"/>
              <a:t>si</a:t>
            </a:r>
            <a:r>
              <a:rPr lang="en-US" bmk="1645"/>
              <a:t>v</a:t>
            </a:r>
            <a:r>
              <a:rPr lang="en-US" bmk="654"/>
              <a:t>e </a:t>
            </a:r>
            <a:r>
              <a:rPr lang="en-US" bmk="531"/>
              <a:t>Dat</a:t>
            </a:r>
            <a:r>
              <a:rPr lang="en-US" bmk="570"/>
              <a:t>as</a:t>
            </a:r>
            <a:r>
              <a:rPr lang="en-US" bmk="744"/>
              <a:t>et</a:t>
            </a:r>
            <a:r>
              <a:rPr lang="en-US" bmk="769"/>
              <a:t>s,</a:t>
            </a:r>
            <a:r>
              <a:rPr lang="en-US" bmk="1381"/>
              <a:t> h</a:t>
            </a:r>
            <a:r>
              <a:rPr lang="en-US" bmk="971"/>
              <a:t>tt</a:t>
            </a:r>
            <a:r>
              <a:rPr lang="en-US" bmk="118"/>
              <a:t>p://</a:t>
            </a:r>
            <a:r>
              <a:rPr lang="en-US" bmk="1671"/>
              <a:t>w</a:t>
            </a:r>
            <a:r>
              <a:rPr lang="en-US" bmk="526"/>
              <a:t>ww.</a:t>
            </a:r>
            <a:r>
              <a:rPr lang="en-US" bmk="37"/>
              <a:t>m</a:t>
            </a:r>
            <a:r>
              <a:rPr lang="en-US" bmk="386"/>
              <a:t>m</a:t>
            </a:r>
            <a:r>
              <a:rPr lang="en-US" bmk="587"/>
              <a:t>d</a:t>
            </a:r>
            <a:r>
              <a:rPr lang="en-US" bmk="167"/>
              <a:t>s.org</a:t>
            </a:r>
            <a:r>
              <a:rPr lang="en-US" bmk="301"/>
              <a:t/>
            </a:r>
          </a:p>
        </p:txBody>
      </p:sp>
      <p:grpSp>
        <p:nvGrpSpPr>
          <p:cNvPr id="18" name="Group 4"/>
          <p:cNvGrpSpPr>
            <a:grpSpLocks/>
          </p:cNvGrpSpPr>
          <p:nvPr/>
        </p:nvGrpSpPr>
        <p:grpSpPr bwMode="auto">
          <a:xfrm>
            <a:off x="6645276" y="2514600"/>
            <a:ext cx="2362200" cy="3895725"/>
            <a:chOff x="1776" y="2205"/>
            <a:chExt cx="1584" cy="2598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>
              <a:off x="2964" y="44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2568" y="44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2172" y="44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1776" y="44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2964" y="4054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2568" y="4054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2172" y="4054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 dirty="0"/>
                <a:t>1</a:t>
              </a: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776" y="4054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2964" y="3679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2568" y="3679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2172" y="3679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 dirty="0"/>
                <a:t>0</a:t>
              </a: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776" y="3679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 dirty="0"/>
                <a:t>1</a:t>
              </a: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2964" y="3303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2568" y="3303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33" name="Rectangle 19"/>
            <p:cNvSpPr>
              <a:spLocks noChangeArrowheads="1"/>
            </p:cNvSpPr>
            <p:nvPr/>
          </p:nvSpPr>
          <p:spPr bwMode="auto">
            <a:xfrm>
              <a:off x="2172" y="3303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 dirty="0"/>
                <a:t>0</a:t>
              </a:r>
            </a:p>
          </p:txBody>
        </p:sp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1776" y="3303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35" name="Rectangle 21"/>
            <p:cNvSpPr>
              <a:spLocks noChangeArrowheads="1"/>
            </p:cNvSpPr>
            <p:nvPr/>
          </p:nvSpPr>
          <p:spPr bwMode="auto">
            <a:xfrm>
              <a:off x="2964" y="29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2568" y="29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2172" y="29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776" y="29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 dirty="0"/>
                <a:t>0</a:t>
              </a: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2964" y="2583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2568" y="2583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2172" y="2583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 dirty="0"/>
                <a:t>1</a:t>
              </a:r>
            </a:p>
          </p:txBody>
        </p:sp>
        <p:sp>
          <p:nvSpPr>
            <p:cNvPr id="42" name="Rectangle 28"/>
            <p:cNvSpPr>
              <a:spLocks noChangeArrowheads="1"/>
            </p:cNvSpPr>
            <p:nvPr/>
          </p:nvSpPr>
          <p:spPr bwMode="auto">
            <a:xfrm>
              <a:off x="1776" y="2583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43" name="Rectangle 29"/>
            <p:cNvSpPr>
              <a:spLocks noChangeArrowheads="1"/>
            </p:cNvSpPr>
            <p:nvPr/>
          </p:nvSpPr>
          <p:spPr bwMode="auto">
            <a:xfrm>
              <a:off x="2964" y="220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44" name="Rectangle 30"/>
            <p:cNvSpPr>
              <a:spLocks noChangeArrowheads="1"/>
            </p:cNvSpPr>
            <p:nvPr/>
          </p:nvSpPr>
          <p:spPr bwMode="auto">
            <a:xfrm>
              <a:off x="2568" y="220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45" name="Rectangle 31"/>
            <p:cNvSpPr>
              <a:spLocks noChangeArrowheads="1"/>
            </p:cNvSpPr>
            <p:nvPr/>
          </p:nvSpPr>
          <p:spPr bwMode="auto">
            <a:xfrm>
              <a:off x="2172" y="220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 dirty="0"/>
                <a:t>1</a:t>
              </a:r>
            </a:p>
          </p:txBody>
        </p:sp>
        <p:sp>
          <p:nvSpPr>
            <p:cNvPr id="46" name="Rectangle 32"/>
            <p:cNvSpPr>
              <a:spLocks noChangeArrowheads="1"/>
            </p:cNvSpPr>
            <p:nvPr/>
          </p:nvSpPr>
          <p:spPr bwMode="auto">
            <a:xfrm>
              <a:off x="1776" y="220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 </a:t>
              </a:r>
            </a:p>
          </p:txBody>
        </p:sp>
        <p:sp>
          <p:nvSpPr>
            <p:cNvPr id="47" name="Line 33"/>
            <p:cNvSpPr>
              <a:spLocks noChangeShapeType="1"/>
            </p:cNvSpPr>
            <p:nvPr/>
          </p:nvSpPr>
          <p:spPr bwMode="auto">
            <a:xfrm>
              <a:off x="1776" y="2208"/>
              <a:ext cx="15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" name="Line 34"/>
            <p:cNvSpPr>
              <a:spLocks noChangeShapeType="1"/>
            </p:cNvSpPr>
            <p:nvPr/>
          </p:nvSpPr>
          <p:spPr bwMode="auto">
            <a:xfrm>
              <a:off x="1776" y="2583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9" name="Line 35"/>
            <p:cNvSpPr>
              <a:spLocks noChangeShapeType="1"/>
            </p:cNvSpPr>
            <p:nvPr/>
          </p:nvSpPr>
          <p:spPr bwMode="auto">
            <a:xfrm>
              <a:off x="1776" y="2928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" name="Line 36"/>
            <p:cNvSpPr>
              <a:spLocks noChangeShapeType="1"/>
            </p:cNvSpPr>
            <p:nvPr/>
          </p:nvSpPr>
          <p:spPr bwMode="auto">
            <a:xfrm>
              <a:off x="1776" y="3303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1" name="Line 37"/>
            <p:cNvSpPr>
              <a:spLocks noChangeShapeType="1"/>
            </p:cNvSpPr>
            <p:nvPr/>
          </p:nvSpPr>
          <p:spPr bwMode="auto">
            <a:xfrm>
              <a:off x="1776" y="3679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" name="Line 38"/>
            <p:cNvSpPr>
              <a:spLocks noChangeShapeType="1"/>
            </p:cNvSpPr>
            <p:nvPr/>
          </p:nvSpPr>
          <p:spPr bwMode="auto">
            <a:xfrm>
              <a:off x="1776" y="4054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3" name="Line 39"/>
            <p:cNvSpPr>
              <a:spLocks noChangeShapeType="1"/>
            </p:cNvSpPr>
            <p:nvPr/>
          </p:nvSpPr>
          <p:spPr bwMode="auto">
            <a:xfrm>
              <a:off x="1776" y="4428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4" name="Line 40"/>
            <p:cNvSpPr>
              <a:spLocks noChangeShapeType="1"/>
            </p:cNvSpPr>
            <p:nvPr/>
          </p:nvSpPr>
          <p:spPr bwMode="auto">
            <a:xfrm>
              <a:off x="1776" y="4803"/>
              <a:ext cx="15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5" name="Line 41"/>
            <p:cNvSpPr>
              <a:spLocks noChangeShapeType="1"/>
            </p:cNvSpPr>
            <p:nvPr/>
          </p:nvSpPr>
          <p:spPr bwMode="auto">
            <a:xfrm>
              <a:off x="1776" y="2208"/>
              <a:ext cx="0" cy="259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" name="Line 42"/>
            <p:cNvSpPr>
              <a:spLocks noChangeShapeType="1"/>
            </p:cNvSpPr>
            <p:nvPr/>
          </p:nvSpPr>
          <p:spPr bwMode="auto">
            <a:xfrm>
              <a:off x="2172" y="2205"/>
              <a:ext cx="0" cy="25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" name="Line 43"/>
            <p:cNvSpPr>
              <a:spLocks noChangeShapeType="1"/>
            </p:cNvSpPr>
            <p:nvPr/>
          </p:nvSpPr>
          <p:spPr bwMode="auto">
            <a:xfrm>
              <a:off x="2568" y="2208"/>
              <a:ext cx="0" cy="25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" name="Line 44"/>
            <p:cNvSpPr>
              <a:spLocks noChangeShapeType="1"/>
            </p:cNvSpPr>
            <p:nvPr/>
          </p:nvSpPr>
          <p:spPr bwMode="auto">
            <a:xfrm>
              <a:off x="2964" y="2208"/>
              <a:ext cx="0" cy="25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9" name="Line 45"/>
            <p:cNvSpPr>
              <a:spLocks noChangeShapeType="1"/>
            </p:cNvSpPr>
            <p:nvPr/>
          </p:nvSpPr>
          <p:spPr bwMode="auto">
            <a:xfrm>
              <a:off x="3360" y="2208"/>
              <a:ext cx="0" cy="259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235826" y="213360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bmk="137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Docu</a:t>
            </a:r>
            <a:r>
              <a:rPr lang="en-US" dirty="0" bmk="135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me</a:t>
            </a:r>
            <a:r>
              <a:rPr lang="en-US" dirty="0" bmk="997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nt</a:t>
            </a:r>
            <a:r>
              <a:rPr lang="en-US" dirty="0" bmk="2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dirty="0" bmk="119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/>
            </a:r>
          </a:p>
        </p:txBody>
      </p:sp>
      <p:sp>
        <p:nvSpPr>
          <p:cNvPr id="60" name="TextBox 59"/>
          <p:cNvSpPr txBox="1"/>
          <p:nvPr/>
        </p:nvSpPr>
        <p:spPr>
          <a:xfrm rot="16200000">
            <a:off x="5932096" y="427554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bmk="76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dirty="0" bmk="42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hin</a:t>
            </a:r>
            <a:r>
              <a:rPr lang="en-US" dirty="0" bmk="624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gle</a:t>
            </a:r>
            <a:r>
              <a:rPr lang="en-US" dirty="0" bmk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51515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mk="1341"/>
              <a:t>Outlin</a:t>
            </a:r>
            <a:r>
              <a:rPr lang="en-US" bmk="870"/>
              <a:t>e:</a:t>
            </a:r>
            <a:r>
              <a:rPr lang="en-US" bmk="1643"/>
              <a:t> Fin</a:t>
            </a:r>
            <a:r>
              <a:rPr lang="en-US" bmk="650"/>
              <a:t>di</a:t>
            </a:r>
            <a:r>
              <a:rPr lang="en-US" bmk="1568"/>
              <a:t>ng</a:t>
            </a:r>
            <a:r>
              <a:rPr lang="en-US" bmk="635"/>
              <a:t> S</a:t>
            </a:r>
            <a:r>
              <a:rPr lang="en-US" bmk="718"/>
              <a:t>imil</a:t>
            </a:r>
            <a:r>
              <a:rPr lang="en-US" bmk="1664"/>
              <a:t>ar</a:t>
            </a:r>
            <a:r>
              <a:rPr lang="en-US" bmk="1578"/>
              <a:t> </a:t>
            </a:r>
            <a:r>
              <a:rPr lang="en-US" bmk="1555"/>
              <a:t>Co</a:t>
            </a:r>
            <a:r>
              <a:rPr lang="en-US" bmk="714"/>
              <a:t>l</a:t>
            </a:r>
            <a:r>
              <a:rPr lang="en-US" bmk="621"/>
              <a:t>um</a:t>
            </a:r>
            <a:r>
              <a:rPr lang="en-US" bmk="1894"/>
              <a:t>ns</a:t>
            </a:r>
            <a:r>
              <a:rPr lang="en-US" bmk="865"/>
              <a:t/>
            </a:r>
            <a:endParaRPr 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10600" cy="5410200"/>
          </a:xfrm>
        </p:spPr>
        <p:txBody>
          <a:bodyPr>
            <a:normAutofit/>
          </a:bodyPr>
          <a:lstStyle/>
          <a:p>
            <a:r>
              <a:rPr lang="en-US" b="1" dirty="0" bmk="1574">
                <a:solidFill>
                  <a:srgbClr val="0000FF"/>
                </a:solidFill>
              </a:rPr>
              <a:t>S</a:t>
            </a:r>
            <a:r>
              <a:rPr lang="en-US" b="1" dirty="0" bmk="99">
                <a:solidFill>
                  <a:srgbClr val="0000FF"/>
                </a:solidFill>
              </a:rPr>
              <a:t>o</a:t>
            </a:r>
            <a:r>
              <a:rPr lang="en-US" b="1" dirty="0" bmk="1653">
                <a:solidFill>
                  <a:srgbClr val="0000FF"/>
                </a:solidFill>
              </a:rPr>
              <a:t> fa</a:t>
            </a:r>
            <a:r>
              <a:rPr lang="en-US" b="1" dirty="0" bmk="0">
                <a:solidFill>
                  <a:srgbClr val="0000FF"/>
                </a:solidFill>
              </a:rPr>
              <a:t>r:</a:t>
            </a:r>
          </a:p>
          <a:p>
            <a:pPr lvl="1"/>
            <a:r>
              <a:rPr lang="en-US" dirty="0" bmk="193"/>
              <a:t>Doc</a:t>
            </a:r>
            <a:r>
              <a:rPr lang="en-US" dirty="0" bmk="212"/>
              <a:t>um</a:t>
            </a:r>
            <a:r>
              <a:rPr lang="en-US" dirty="0" bmk="1192"/>
              <a:t>ent</a:t>
            </a:r>
            <a:r>
              <a:rPr lang="en-US" dirty="0" bmk="0"/>
              <a:t>s </a:t>
            </a:r>
            <a:r>
              <a:rPr lang="en-US" dirty="0" bmk="140">
                <a:sym typeface="Symbol"/>
              </a:rPr>
              <a:t> S</a:t>
            </a:r>
            <a:r>
              <a:rPr lang="en-US" dirty="0" bmk="317">
                <a:sym typeface="Symbol"/>
              </a:rPr>
              <a:t>e</a:t>
            </a:r>
            <a:r>
              <a:rPr lang="en-US" dirty="0" bmk="32">
                <a:sym typeface="Symbol"/>
              </a:rPr>
              <a:t>ts o</a:t>
            </a:r>
            <a:r>
              <a:rPr lang="en-US" dirty="0" bmk="373">
                <a:sym typeface="Symbol"/>
              </a:rPr>
              <a:t>f sh</a:t>
            </a:r>
            <a:r>
              <a:rPr lang="en-US" dirty="0" bmk="1689">
                <a:sym typeface="Symbol"/>
              </a:rPr>
              <a:t>i</a:t>
            </a:r>
            <a:r>
              <a:rPr lang="en-US" dirty="0" bmk="1827">
                <a:sym typeface="Symbol"/>
              </a:rPr>
              <a:t>ng</a:t>
            </a:r>
            <a:r>
              <a:rPr lang="en-US" dirty="0" bmk="0">
                <a:sym typeface="Symbol"/>
              </a:rPr>
              <a:t>les</a:t>
            </a:r>
          </a:p>
          <a:p>
            <a:pPr lvl="1"/>
            <a:r>
              <a:rPr lang="en-US" dirty="0" bmk="1788">
                <a:sym typeface="Symbol"/>
              </a:rPr>
              <a:t>Repr</a:t>
            </a:r>
            <a:r>
              <a:rPr lang="en-US" dirty="0" bmk="1739">
                <a:sym typeface="Symbol"/>
              </a:rPr>
              <a:t>esen</a:t>
            </a:r>
            <a:r>
              <a:rPr lang="en-US" dirty="0" bmk="1023">
                <a:sym typeface="Symbol"/>
              </a:rPr>
              <a:t>t</a:t>
            </a:r>
            <a:r>
              <a:rPr lang="en-US" dirty="0" bmk="145">
                <a:sym typeface="Symbol"/>
              </a:rPr>
              <a:t> set</a:t>
            </a:r>
            <a:r>
              <a:rPr lang="en-US" dirty="0" bmk="418">
                <a:sym typeface="Symbol"/>
              </a:rPr>
              <a:t>s</a:t>
            </a:r>
            <a:r>
              <a:rPr lang="en-US" dirty="0" bmk="0">
                <a:sym typeface="Symbol"/>
              </a:rPr>
              <a:t> as </a:t>
            </a:r>
            <a:r>
              <a:rPr lang="en-US" dirty="0" err="1" bmk="1091">
                <a:sym typeface="Symbol"/>
              </a:rPr>
              <a:t>boolea</a:t>
            </a:r>
            <a:r>
              <a:rPr lang="en-US" dirty="0" err="1" bmk="722">
                <a:sym typeface="Symbol"/>
              </a:rPr>
              <a:t>n</a:t>
            </a:r>
            <a:r>
              <a:rPr lang="en-US" dirty="0" err="1" bmk="1051">
                <a:sym typeface="Symbol"/>
              </a:rPr>
              <a:t/>
            </a:r>
            <a:r>
              <a:rPr lang="en-US" dirty="0" bmk="911">
                <a:sym typeface="Symbol"/>
              </a:rPr>
              <a:t> v</a:t>
            </a:r>
            <a:r>
              <a:rPr lang="en-US" dirty="0" bmk="430">
                <a:sym typeface="Symbol"/>
              </a:rPr>
              <a:t>e</a:t>
            </a:r>
            <a:r>
              <a:rPr lang="en-US" dirty="0" bmk="1750">
                <a:sym typeface="Symbol"/>
              </a:rPr>
              <a:t>c</a:t>
            </a:r>
            <a:r>
              <a:rPr lang="en-US" dirty="0" bmk="1781">
                <a:sym typeface="Symbol"/>
              </a:rPr>
              <a:t>tor</a:t>
            </a:r>
            <a:r>
              <a:rPr lang="en-US" dirty="0" bmk="1486">
                <a:sym typeface="Symbol"/>
              </a:rPr>
              <a:t>s </a:t>
            </a:r>
            <a:r>
              <a:rPr lang="en-US" dirty="0" bmk="1767">
                <a:sym typeface="Symbol"/>
              </a:rPr>
              <a:t>in a ma</a:t>
            </a:r>
            <a:r>
              <a:rPr lang="en-US" dirty="0" bmk="803">
                <a:sym typeface="Symbol"/>
              </a:rPr>
              <a:t>t</a:t>
            </a:r>
            <a:r>
              <a:rPr lang="en-US" dirty="0" bmk="866">
                <a:sym typeface="Symbol"/>
              </a:rPr>
              <a:t>rix</a:t>
            </a:r>
            <a:r>
              <a:rPr lang="en-US" dirty="0" bmk="1779">
                <a:sym typeface="Symbol"/>
              </a:rPr>
              <a:t/>
            </a:r>
          </a:p>
          <a:p>
            <a:r>
              <a:rPr lang="en-US" b="1" dirty="0" bmk="1603">
                <a:solidFill>
                  <a:srgbClr val="0000FF"/>
                </a:solidFill>
                <a:sym typeface="Symbol"/>
              </a:rPr>
              <a:t>N</a:t>
            </a:r>
            <a:r>
              <a:rPr lang="en-US" b="1" dirty="0" bmk="1207">
                <a:solidFill>
                  <a:srgbClr val="0000FF"/>
                </a:solidFill>
                <a:sym typeface="Symbol"/>
              </a:rPr>
              <a:t>ex</a:t>
            </a:r>
            <a:r>
              <a:rPr lang="en-US" b="1" dirty="0" bmk="233">
                <a:solidFill>
                  <a:srgbClr val="0000FF"/>
                </a:solidFill>
                <a:sym typeface="Symbol"/>
              </a:rPr>
              <a:t>t</a:t>
            </a:r>
            <a:r>
              <a:rPr lang="en-US" b="1" dirty="0" bmk="1074">
                <a:solidFill>
                  <a:srgbClr val="0000FF"/>
                </a:solidFill>
                <a:sym typeface="Symbol"/>
              </a:rPr>
              <a:t> </a:t>
            </a:r>
            <a:r>
              <a:rPr lang="en-US" b="1" dirty="0" bmk="1433">
                <a:solidFill>
                  <a:srgbClr val="0000FF"/>
                </a:solidFill>
                <a:sym typeface="Symbol"/>
              </a:rPr>
              <a:t>g</a:t>
            </a:r>
            <a:r>
              <a:rPr lang="en-US" b="1" dirty="0" bmk="1570">
                <a:solidFill>
                  <a:srgbClr val="0000FF"/>
                </a:solidFill>
                <a:sym typeface="Symbol"/>
              </a:rPr>
              <a:t>oal: F</a:t>
            </a:r>
            <a:r>
              <a:rPr lang="en-US" b="1" dirty="0" bmk="40">
                <a:solidFill>
                  <a:srgbClr val="0000FF"/>
                </a:solidFill>
                <a:sym typeface="Symbol"/>
              </a:rPr>
              <a:t>i</a:t>
            </a:r>
            <a:r>
              <a:rPr lang="en-US" b="1" dirty="0" bmk="659">
                <a:solidFill>
                  <a:srgbClr val="0000FF"/>
                </a:solidFill>
                <a:sym typeface="Symbol"/>
              </a:rPr>
              <a:t>nd </a:t>
            </a:r>
            <a:r>
              <a:rPr lang="en-US" b="1" dirty="0" bmk="1715">
                <a:solidFill>
                  <a:srgbClr val="0000FF"/>
                </a:solidFill>
                <a:sym typeface="Symbol"/>
              </a:rPr>
              <a:t>s</a:t>
            </a:r>
            <a:r>
              <a:rPr lang="en-US" b="1" dirty="0" bmk="897">
                <a:solidFill>
                  <a:srgbClr val="0000FF"/>
                </a:solidFill>
                <a:sym typeface="Symbol"/>
              </a:rPr>
              <a:t>im</a:t>
            </a:r>
            <a:r>
              <a:rPr lang="en-US" b="1" dirty="0" bmk="180">
                <a:solidFill>
                  <a:srgbClr val="0000FF"/>
                </a:solidFill>
                <a:sym typeface="Symbol"/>
              </a:rPr>
              <a:t>i</a:t>
            </a:r>
            <a:r>
              <a:rPr lang="en-US" b="1" dirty="0" bmk="936">
                <a:solidFill>
                  <a:srgbClr val="0000FF"/>
                </a:solidFill>
                <a:sym typeface="Symbol"/>
              </a:rPr>
              <a:t>lar </a:t>
            </a:r>
            <a:r>
              <a:rPr lang="en-US" b="1" dirty="0" bmk="27">
                <a:solidFill>
                  <a:srgbClr val="0000FF"/>
                </a:solidFill>
                <a:sym typeface="Symbol"/>
              </a:rPr>
              <a:t>c</a:t>
            </a:r>
            <a:r>
              <a:rPr lang="en-US" b="1" dirty="0" bmk="71">
                <a:solidFill>
                  <a:srgbClr val="0000FF"/>
                </a:solidFill>
                <a:sym typeface="Symbol"/>
              </a:rPr>
              <a:t>ol</a:t>
            </a:r>
            <a:r>
              <a:rPr lang="en-US" b="1" dirty="0" bmk="1720">
                <a:solidFill>
                  <a:srgbClr val="0000FF"/>
                </a:solidFill>
                <a:sym typeface="Symbol"/>
              </a:rPr>
              <a:t>umn</a:t>
            </a:r>
            <a:r>
              <a:rPr lang="en-US" b="1" dirty="0" bmk="566">
                <a:solidFill>
                  <a:srgbClr val="0000FF"/>
                </a:solidFill>
                <a:sym typeface="Symbol"/>
              </a:rPr>
              <a:t>s</a:t>
            </a:r>
            <a:r>
              <a:rPr lang="en-US" b="1" dirty="0" bmk="830">
                <a:solidFill>
                  <a:srgbClr val="0000FF"/>
                </a:solidFill>
                <a:sym typeface="Symbol"/>
              </a:rPr>
              <a:t> whi</a:t>
            </a:r>
            <a:r>
              <a:rPr lang="en-US" b="1" dirty="0" bmk="1382">
                <a:solidFill>
                  <a:srgbClr val="0000FF"/>
                </a:solidFill>
                <a:sym typeface="Symbol"/>
              </a:rPr>
              <a:t>l</a:t>
            </a:r>
            <a:r>
              <a:rPr lang="en-US" b="1" dirty="0" bmk="756">
                <a:solidFill>
                  <a:srgbClr val="0000FF"/>
                </a:solidFill>
                <a:sym typeface="Symbol"/>
              </a:rPr>
              <a:t>e</a:t>
            </a:r>
            <a:r>
              <a:rPr lang="en-US" b="1" dirty="0" bmk="89">
                <a:solidFill>
                  <a:srgbClr val="0000FF"/>
                </a:solidFill>
                <a:sym typeface="Symbol"/>
              </a:rPr>
              <a:t> c</a:t>
            </a:r>
            <a:r>
              <a:rPr lang="en-US" b="1" dirty="0" bmk="459">
                <a:solidFill>
                  <a:srgbClr val="0000FF"/>
                </a:solidFill>
                <a:sym typeface="Symbol"/>
              </a:rPr>
              <a:t>o</a:t>
            </a:r>
            <a:r>
              <a:rPr lang="en-US" b="1" dirty="0" bmk="1517">
                <a:solidFill>
                  <a:srgbClr val="0000FF"/>
                </a:solidFill>
                <a:sym typeface="Symbol"/>
              </a:rPr>
              <a:t>m</a:t>
            </a:r>
            <a:r>
              <a:rPr lang="en-US" b="1" dirty="0" bmk="550">
                <a:solidFill>
                  <a:srgbClr val="0000FF"/>
                </a:solidFill>
                <a:sym typeface="Symbol"/>
              </a:rPr>
              <a:t>put</a:t>
            </a:r>
            <a:r>
              <a:rPr lang="en-US" b="1" dirty="0" bmk="935">
                <a:solidFill>
                  <a:srgbClr val="0000FF"/>
                </a:solidFill>
                <a:sym typeface="Symbol"/>
              </a:rPr>
              <a:t>i</a:t>
            </a:r>
            <a:r>
              <a:rPr lang="en-US" b="1" dirty="0" bmk="697">
                <a:solidFill>
                  <a:srgbClr val="0000FF"/>
                </a:solidFill>
                <a:sym typeface="Symbol"/>
              </a:rPr>
              <a:t>ng</a:t>
            </a:r>
            <a:r>
              <a:rPr lang="en-US" b="1" dirty="0" bmk="233">
                <a:solidFill>
                  <a:srgbClr val="0000FF"/>
                </a:solidFill>
                <a:sym typeface="Symbol"/>
              </a:rPr>
              <a:t> </a:t>
            </a:r>
            <a:r>
              <a:rPr lang="en-US" b="1" dirty="0" bmk="1456">
                <a:solidFill>
                  <a:srgbClr val="0000FF"/>
                </a:solidFill>
                <a:sym typeface="Symbol"/>
              </a:rPr>
              <a:t>s</a:t>
            </a:r>
            <a:r>
              <a:rPr lang="en-US" b="1" dirty="0" bmk="1579">
                <a:solidFill>
                  <a:srgbClr val="0000FF"/>
                </a:solidFill>
                <a:sym typeface="Symbol"/>
              </a:rPr>
              <a:t>ma</a:t>
            </a:r>
            <a:r>
              <a:rPr lang="en-US" b="1" dirty="0" bmk="1666">
                <a:solidFill>
                  <a:srgbClr val="0000FF"/>
                </a:solidFill>
                <a:sym typeface="Symbol"/>
              </a:rPr>
              <a:t>ll </a:t>
            </a:r>
            <a:r>
              <a:rPr lang="en-US" b="1" dirty="0" bmk="1744">
                <a:solidFill>
                  <a:srgbClr val="0000FF"/>
                </a:solidFill>
                <a:sym typeface="Symbol"/>
              </a:rPr>
              <a:t>si</a:t>
            </a:r>
            <a:r>
              <a:rPr lang="en-US" b="1" dirty="0" bmk="83">
                <a:solidFill>
                  <a:srgbClr val="0000FF"/>
                </a:solidFill>
                <a:sym typeface="Symbol"/>
              </a:rPr>
              <a:t>gna</a:t>
            </a:r>
            <a:r>
              <a:rPr lang="en-US" b="1" dirty="0" bmk="1066">
                <a:solidFill>
                  <a:srgbClr val="0000FF"/>
                </a:solidFill>
                <a:sym typeface="Symbol"/>
              </a:rPr>
              <a:t>t</a:t>
            </a:r>
            <a:r>
              <a:rPr lang="en-US" b="1" dirty="0" bmk="539">
                <a:solidFill>
                  <a:srgbClr val="0000FF"/>
                </a:solidFill>
                <a:sym typeface="Symbol"/>
              </a:rPr>
              <a:t>ure</a:t>
            </a:r>
            <a:r>
              <a:rPr lang="en-US" b="1" dirty="0" bmk="0">
                <a:solidFill>
                  <a:srgbClr val="0000FF"/>
                </a:solidFill>
                <a:sym typeface="Symbol"/>
              </a:rPr>
              <a:t>s</a:t>
            </a:r>
          </a:p>
          <a:p>
            <a:pPr lvl="1"/>
            <a:r>
              <a:rPr lang="en-US" b="1" dirty="0" bmk="135">
                <a:sym typeface="Symbol"/>
              </a:rPr>
              <a:t>Si</a:t>
            </a:r>
            <a:r>
              <a:rPr lang="en-US" b="1" dirty="0" bmk="405">
                <a:sym typeface="Symbol"/>
              </a:rPr>
              <a:t>mi</a:t>
            </a:r>
            <a:r>
              <a:rPr lang="en-US" b="1" dirty="0" bmk="823">
                <a:sym typeface="Symbol"/>
              </a:rPr>
              <a:t>l</a:t>
            </a:r>
            <a:r>
              <a:rPr lang="en-US" b="1" dirty="0" bmk="1451">
                <a:sym typeface="Symbol"/>
              </a:rPr>
              <a:t>ar</a:t>
            </a:r>
            <a:r>
              <a:rPr lang="en-US" b="1" dirty="0" bmk="636">
                <a:sym typeface="Symbol"/>
              </a:rPr>
              <a:t>i</a:t>
            </a:r>
            <a:r>
              <a:rPr lang="en-US" b="1" dirty="0" bmk="659">
                <a:sym typeface="Symbol"/>
              </a:rPr>
              <a:t>t</a:t>
            </a:r>
            <a:r>
              <a:rPr lang="en-US" b="1" dirty="0" bmk="956">
                <a:sym typeface="Symbol"/>
              </a:rPr>
              <a:t>y o</a:t>
            </a:r>
            <a:r>
              <a:rPr lang="en-US" b="1" dirty="0" bmk="208">
                <a:sym typeface="Symbol"/>
              </a:rPr>
              <a:t>f </a:t>
            </a:r>
            <a:r>
              <a:rPr lang="en-US" b="1" dirty="0" bmk="1276">
                <a:sym typeface="Symbol"/>
              </a:rPr>
              <a:t>c</a:t>
            </a:r>
            <a:r>
              <a:rPr lang="en-US" b="1" dirty="0" bmk="1040">
                <a:sym typeface="Symbol"/>
              </a:rPr>
              <a:t>olu</a:t>
            </a:r>
            <a:r>
              <a:rPr lang="en-US" b="1" dirty="0" bmk="1083">
                <a:sym typeface="Symbol"/>
              </a:rPr>
              <a:t>mn</a:t>
            </a:r>
            <a:r>
              <a:rPr lang="en-US" b="1" dirty="0" bmk="924">
                <a:sym typeface="Symbol"/>
              </a:rPr>
              <a:t>s </a:t>
            </a:r>
            <a:r>
              <a:rPr lang="en-US" b="1" dirty="0" bmk="1439">
                <a:sym typeface="Symbol"/>
              </a:rPr>
              <a:t>==</a:t>
            </a:r>
            <a:r>
              <a:rPr lang="en-US" b="1" dirty="0" bmk="382">
                <a:sym typeface="Symbol"/>
              </a:rPr>
              <a:t> </a:t>
            </a:r>
            <a:r>
              <a:rPr lang="en-US" b="1" dirty="0" bmk="1389">
                <a:sym typeface="Symbol"/>
              </a:rPr>
              <a:t>sim</a:t>
            </a:r>
            <a:r>
              <a:rPr lang="en-US" b="1" dirty="0" bmk="1635">
                <a:sym typeface="Symbol"/>
              </a:rPr>
              <a:t>il</a:t>
            </a:r>
            <a:r>
              <a:rPr lang="en-US" b="1" dirty="0" bmk="745">
                <a:sym typeface="Symbol"/>
              </a:rPr>
              <a:t>a</a:t>
            </a:r>
            <a:r>
              <a:rPr lang="en-US" b="1" dirty="0" bmk="1282">
                <a:sym typeface="Symbol"/>
              </a:rPr>
              <a:t>rit</a:t>
            </a:r>
            <a:r>
              <a:rPr lang="en-US" b="1" dirty="0" bmk="1750">
                <a:sym typeface="Symbol"/>
              </a:rPr>
              <a:t>y </a:t>
            </a:r>
            <a:r>
              <a:rPr lang="en-US" b="1" dirty="0" bmk="1510">
                <a:sym typeface="Symbol"/>
              </a:rPr>
              <a:t>of </a:t>
            </a:r>
            <a:r>
              <a:rPr lang="en-US" b="1" dirty="0" bmk="544">
                <a:sym typeface="Symbol"/>
              </a:rPr>
              <a:t>s</a:t>
            </a:r>
            <a:r>
              <a:rPr lang="en-US" b="1" dirty="0" bmk="828">
                <a:sym typeface="Symbol"/>
              </a:rPr>
              <a:t>ig</a:t>
            </a:r>
            <a:r>
              <a:rPr lang="en-US" b="1" dirty="0" bmk="416">
                <a:sym typeface="Symbol"/>
              </a:rPr>
              <a:t>na</a:t>
            </a:r>
            <a:r>
              <a:rPr lang="en-US" b="1" dirty="0" bmk="598">
                <a:sym typeface="Symbol"/>
              </a:rPr>
              <a:t>t</a:t>
            </a:r>
            <a:r>
              <a:rPr lang="en-US" b="1" dirty="0" bmk="1373">
                <a:sym typeface="Symbol"/>
              </a:rPr>
              <a:t>u</a:t>
            </a:r>
            <a:r>
              <a:rPr lang="en-US" b="1" dirty="0" bmk="545">
                <a:sym typeface="Symbol"/>
              </a:rPr>
              <a:t>re</a:t>
            </a:r>
            <a:r>
              <a:rPr lang="en-US" b="1" dirty="0" bmk="1504">
                <a:sym typeface="Symbol"/>
              </a:rPr>
              <a:t>s</a:t>
            </a:r>
            <a:r>
              <a:rPr lang="en-US" b="1" dirty="0" bmk="1515">
                <a:sym typeface="Symbol"/>
              </a:rPr>
              <a:t/>
            </a:r>
            <a:endParaRPr lang="en-US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779"/>
              <a:t>J</a:t>
            </a:r>
            <a:r>
              <a:rPr lang="en-US" bmk="754"/>
              <a:t>. </a:t>
            </a:r>
            <a:r>
              <a:rPr lang="en-US" bmk="1384"/>
              <a:t>Lesk</a:t>
            </a:r>
            <a:r>
              <a:rPr lang="en-US" bmk="482"/>
              <a:t>o</a:t>
            </a:r>
            <a:r>
              <a:rPr lang="en-US" bmk="460"/>
              <a:t>vec</a:t>
            </a:r>
            <a:r>
              <a:rPr lang="en-US" bmk="572"/>
              <a:t>,</a:t>
            </a:r>
            <a:r>
              <a:rPr lang="en-US" bmk="846"/>
              <a:t> A</a:t>
            </a:r>
            <a:r>
              <a:rPr lang="en-US" bmk="1664"/>
              <a:t>.</a:t>
            </a:r>
            <a:r>
              <a:rPr lang="en-US" bmk="639"/>
              <a:t> </a:t>
            </a:r>
            <a:r>
              <a:rPr lang="en-US" bmk="1775"/>
              <a:t>Raj</a:t>
            </a:r>
            <a:r>
              <a:rPr lang="en-US" bmk="1800"/>
              <a:t>ar</a:t>
            </a:r>
            <a:r>
              <a:rPr lang="en-US" bmk="1467"/>
              <a:t>a</a:t>
            </a:r>
            <a:r>
              <a:rPr lang="en-US" bmk="1413"/>
              <a:t>man</a:t>
            </a:r>
            <a:r>
              <a:rPr lang="en-US" bmk="264"/>
              <a:t>, J</a:t>
            </a:r>
            <a:r>
              <a:rPr lang="en-US" bmk="877"/>
              <a:t>. </a:t>
            </a:r>
            <a:r>
              <a:rPr lang="en-US" bmk="1311"/>
              <a:t>U</a:t>
            </a:r>
            <a:r>
              <a:rPr lang="en-US" bmk="1445"/>
              <a:t>ll</a:t>
            </a:r>
            <a:r>
              <a:rPr lang="en-US" bmk="1751"/>
              <a:t>ma</a:t>
            </a:r>
            <a:r>
              <a:rPr lang="en-US" bmk="1542"/>
              <a:t>n</a:t>
            </a:r>
            <a:r>
              <a:rPr lang="en-US" bmk="223"/>
              <a:t>:</a:t>
            </a:r>
            <a:r>
              <a:rPr lang="en-US" bmk="1452"/>
              <a:t> M</a:t>
            </a:r>
            <a:r>
              <a:rPr lang="en-US" bmk="780"/>
              <a:t>inin</a:t>
            </a:r>
            <a:r>
              <a:rPr lang="en-US" bmk="733"/>
              <a:t>g</a:t>
            </a:r>
            <a:r>
              <a:rPr lang="en-US" bmk="1077"/>
              <a:t> o</a:t>
            </a:r>
            <a:r>
              <a:rPr lang="en-US" bmk="1889"/>
              <a:t>f M</a:t>
            </a:r>
            <a:r>
              <a:rPr lang="en-US" bmk="1766"/>
              <a:t>as</a:t>
            </a:r>
            <a:r>
              <a:rPr lang="en-US" bmk="1471"/>
              <a:t>siv</a:t>
            </a:r>
            <a:r>
              <a:rPr lang="en-US" bmk="1837"/>
              <a:t>e</a:t>
            </a:r>
            <a:r>
              <a:rPr lang="en-US" bmk="884"/>
              <a:t> </a:t>
            </a:r>
            <a:r>
              <a:rPr lang="en-US" bmk="85"/>
              <a:t>Dat</a:t>
            </a:r>
            <a:r>
              <a:rPr lang="en-US" bmk="392"/>
              <a:t>as</a:t>
            </a:r>
            <a:r>
              <a:rPr lang="en-US" bmk="368"/>
              <a:t>ets, ht</a:t>
            </a:r>
            <a:r>
              <a:rPr lang="en-US" bmk="375"/>
              <a:t>t</a:t>
            </a:r>
            <a:r>
              <a:rPr lang="en-US" bmk="790"/>
              <a:t>p:</a:t>
            </a:r>
            <a:r>
              <a:rPr lang="en-US" bmk="1391"/>
              <a:t>//</a:t>
            </a:r>
            <a:r>
              <a:rPr lang="en-US" bmk="1608"/>
              <a:t>ww</a:t>
            </a:r>
            <a:r>
              <a:rPr lang="en-US" bmk="1422"/>
              <a:t>w</a:t>
            </a:r>
            <a:r>
              <a:rPr lang="en-US" bmk="1832"/>
              <a:t>.m</a:t>
            </a:r>
            <a:r>
              <a:rPr lang="en-US" bmk="1831"/>
              <a:t>mds</a:t>
            </a:r>
            <a:r>
              <a:rPr lang="en-US" bmk="299"/>
              <a:t>.o</a:t>
            </a:r>
            <a:r>
              <a:rPr lang="en-US" bmk="961"/>
              <a:t>rg</a:t>
            </a:r>
            <a:r>
              <a:rPr lang="en-US" bmk="730"/>
              <a:t/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DC1A1-C784-4FA5-964E-14B761CA2EA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5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mk="1871"/>
              <a:t>Outlin</a:t>
            </a:r>
            <a:r>
              <a:rPr lang="en-US" bmk="1301"/>
              <a:t>e: </a:t>
            </a:r>
            <a:r>
              <a:rPr lang="en-US" bmk="1716"/>
              <a:t>Findi</a:t>
            </a:r>
            <a:r>
              <a:rPr lang="en-US" bmk="1285"/>
              <a:t>ng </a:t>
            </a:r>
            <a:r>
              <a:rPr lang="en-US" bmk="1899"/>
              <a:t>S</a:t>
            </a:r>
            <a:r>
              <a:rPr lang="en-US" bmk="275"/>
              <a:t>imil</a:t>
            </a:r>
            <a:r>
              <a:rPr lang="en-US" bmk="898"/>
              <a:t>a</a:t>
            </a:r>
            <a:r>
              <a:rPr lang="en-US" bmk="1383"/>
              <a:t>r C</a:t>
            </a:r>
            <a:r>
              <a:rPr lang="en-US" bmk="978"/>
              <a:t>o</a:t>
            </a:r>
            <a:r>
              <a:rPr lang="en-US" bmk="20"/>
              <a:t>lum</a:t>
            </a:r>
            <a:r>
              <a:rPr lang="en-US" bmk="359"/>
              <a:t>n</a:t>
            </a:r>
            <a:r>
              <a:rPr lang="en-US" bmk="0"/>
              <a:t>s</a:t>
            </a:r>
            <a:endParaRPr 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10600" cy="5410200"/>
          </a:xfrm>
        </p:spPr>
        <p:txBody>
          <a:bodyPr>
            <a:normAutofit fontScale="92500"/>
          </a:bodyPr>
          <a:lstStyle/>
          <a:p>
            <a:r>
              <a:rPr lang="en-US" b="1" dirty="0" bmk="113">
                <a:solidFill>
                  <a:srgbClr val="0000FF"/>
                </a:solidFill>
                <a:sym typeface="Symbol"/>
              </a:rPr>
              <a:t>Next</a:t>
            </a:r>
            <a:r>
              <a:rPr lang="en-US" b="1" dirty="0" bmk="911">
                <a:solidFill>
                  <a:srgbClr val="0000FF"/>
                </a:solidFill>
                <a:sym typeface="Symbol"/>
              </a:rPr>
              <a:t> Go</a:t>
            </a:r>
            <a:r>
              <a:rPr lang="en-US" b="1" dirty="0" bmk="133">
                <a:solidFill>
                  <a:srgbClr val="0000FF"/>
                </a:solidFill>
                <a:sym typeface="Symbol"/>
              </a:rPr>
              <a:t>a</a:t>
            </a:r>
            <a:r>
              <a:rPr lang="en-US" b="1" dirty="0" bmk="1642">
                <a:solidFill>
                  <a:srgbClr val="0000FF"/>
                </a:solidFill>
                <a:sym typeface="Symbol"/>
              </a:rPr>
              <a:t>l</a:t>
            </a:r>
            <a:r>
              <a:rPr lang="en-US" b="1" dirty="0" bmk="1660">
                <a:solidFill>
                  <a:srgbClr val="0000FF"/>
                </a:solidFill>
                <a:sym typeface="Symbol"/>
              </a:rPr>
              <a:t>: </a:t>
            </a:r>
            <a:r>
              <a:rPr lang="en-US" b="1" dirty="0" bmk="1276">
                <a:solidFill>
                  <a:srgbClr val="0000FF"/>
                </a:solidFill>
                <a:sym typeface="Symbol"/>
              </a:rPr>
              <a:t>Find</a:t>
            </a:r>
            <a:r>
              <a:rPr lang="en-US" b="1" dirty="0" bmk="773">
                <a:solidFill>
                  <a:srgbClr val="0000FF"/>
                </a:solidFill>
                <a:sym typeface="Symbol"/>
              </a:rPr>
              <a:t> s</a:t>
            </a:r>
            <a:r>
              <a:rPr lang="en-US" b="1" dirty="0" bmk="1727">
                <a:solidFill>
                  <a:srgbClr val="0000FF"/>
                </a:solidFill>
                <a:sym typeface="Symbol"/>
              </a:rPr>
              <a:t>im</a:t>
            </a:r>
            <a:r>
              <a:rPr lang="en-US" b="1" dirty="0" bmk="978">
                <a:solidFill>
                  <a:srgbClr val="0000FF"/>
                </a:solidFill>
                <a:sym typeface="Symbol"/>
              </a:rPr>
              <a:t>ilar</a:t>
            </a:r>
            <a:r>
              <a:rPr lang="en-US" b="1" dirty="0" bmk="1273">
                <a:solidFill>
                  <a:srgbClr val="0000FF"/>
                </a:solidFill>
                <a:sym typeface="Symbol"/>
              </a:rPr>
              <a:t> co</a:t>
            </a:r>
            <a:r>
              <a:rPr lang="en-US" b="1" dirty="0" bmk="653">
                <a:solidFill>
                  <a:srgbClr val="0000FF"/>
                </a:solidFill>
                <a:sym typeface="Symbol"/>
              </a:rPr>
              <a:t>l</a:t>
            </a:r>
            <a:r>
              <a:rPr lang="en-US" b="1" dirty="0" bmk="1501">
                <a:solidFill>
                  <a:srgbClr val="0000FF"/>
                </a:solidFill>
                <a:sym typeface="Symbol"/>
              </a:rPr>
              <a:t>umns,</a:t>
            </a:r>
            <a:r>
              <a:rPr lang="en-US" b="1" dirty="0" bmk="543">
                <a:solidFill>
                  <a:srgbClr val="0000FF"/>
                </a:solidFill>
                <a:sym typeface="Symbol"/>
              </a:rPr>
              <a:t> S</a:t>
            </a:r>
            <a:r>
              <a:rPr lang="en-US" b="1" dirty="0" bmk="811">
                <a:solidFill>
                  <a:srgbClr val="0000FF"/>
                </a:solidFill>
                <a:sym typeface="Symbol"/>
              </a:rPr>
              <a:t>m</a:t>
            </a:r>
            <a:r>
              <a:rPr lang="en-US" b="1" dirty="0" bmk="1458">
                <a:solidFill>
                  <a:srgbClr val="0000FF"/>
                </a:solidFill>
                <a:sym typeface="Symbol"/>
              </a:rPr>
              <a:t>al</a:t>
            </a:r>
            <a:r>
              <a:rPr lang="en-US" b="1" dirty="0" bmk="159">
                <a:solidFill>
                  <a:srgbClr val="0000FF"/>
                </a:solidFill>
                <a:sym typeface="Symbol"/>
              </a:rPr>
              <a:t>l </a:t>
            </a:r>
            <a:r>
              <a:rPr lang="en-US" b="1" dirty="0" bmk="168">
                <a:solidFill>
                  <a:srgbClr val="0000FF"/>
                </a:solidFill>
                <a:sym typeface="Symbol"/>
              </a:rPr>
              <a:t>sig</a:t>
            </a:r>
            <a:r>
              <a:rPr lang="en-US" b="1" dirty="0" bmk="655">
                <a:solidFill>
                  <a:srgbClr val="0000FF"/>
                </a:solidFill>
                <a:sym typeface="Symbol"/>
              </a:rPr>
              <a:t>na</a:t>
            </a:r>
            <a:r>
              <a:rPr lang="en-US" b="1" dirty="0" bmk="1847">
                <a:solidFill>
                  <a:srgbClr val="0000FF"/>
                </a:solidFill>
                <a:sym typeface="Symbol"/>
              </a:rPr>
              <a:t>tur</a:t>
            </a:r>
            <a:r>
              <a:rPr lang="en-US" b="1" dirty="0" bmk="50">
                <a:solidFill>
                  <a:srgbClr val="0000FF"/>
                </a:solidFill>
                <a:sym typeface="Symbol"/>
              </a:rPr>
              <a:t>e</a:t>
            </a:r>
            <a:r>
              <a:rPr lang="en-US" b="1" dirty="0" bmk="0">
                <a:solidFill>
                  <a:srgbClr val="0000FF"/>
                </a:solidFill>
                <a:sym typeface="Symbol"/>
              </a:rPr>
              <a:t>s</a:t>
            </a:r>
            <a:endParaRPr lang="en-US" b="1" dirty="0">
              <a:solidFill>
                <a:srgbClr val="FF0066"/>
              </a:solidFill>
            </a:endParaRPr>
          </a:p>
          <a:p>
            <a:r>
              <a:rPr lang="en-US" b="1" dirty="0" bmk="1706">
                <a:solidFill>
                  <a:srgbClr val="008000"/>
                </a:solidFill>
              </a:rPr>
              <a:t>Na</a:t>
            </a:r>
            <a:r>
              <a:rPr lang="en-US" b="1" dirty="0" bmk="1596">
                <a:solidFill>
                  <a:srgbClr val="008000"/>
                </a:solidFill>
              </a:rPr>
              <a:t>ï</a:t>
            </a:r>
            <a:r>
              <a:rPr lang="en-US" b="1" dirty="0" bmk="1041">
                <a:solidFill>
                  <a:srgbClr val="008000"/>
                </a:solidFill>
              </a:rPr>
              <a:t>ve a</a:t>
            </a:r>
            <a:r>
              <a:rPr lang="en-US" b="1" dirty="0" bmk="106">
                <a:solidFill>
                  <a:srgbClr val="008000"/>
                </a:solidFill>
              </a:rPr>
              <a:t>pp</a:t>
            </a:r>
            <a:r>
              <a:rPr lang="en-US" b="1" dirty="0" bmk="404">
                <a:solidFill>
                  <a:srgbClr val="008000"/>
                </a:solidFill>
              </a:rPr>
              <a:t>roa</a:t>
            </a:r>
            <a:r>
              <a:rPr lang="en-US" b="1" dirty="0" bmk="376">
                <a:solidFill>
                  <a:srgbClr val="008000"/>
                </a:solidFill>
              </a:rPr>
              <a:t>c</a:t>
            </a:r>
            <a:r>
              <a:rPr lang="en-US" b="1" dirty="0" bmk="665">
                <a:solidFill>
                  <a:srgbClr val="008000"/>
                </a:solidFill>
              </a:rPr>
              <a:t>h:</a:t>
            </a:r>
            <a:r>
              <a:rPr lang="en-US" b="1" dirty="0" bmk="1252">
                <a:solidFill>
                  <a:srgbClr val="008000"/>
                </a:solidFill>
              </a:rPr>
              <a:t/>
            </a:r>
          </a:p>
          <a:p>
            <a:pPr lvl="1"/>
            <a:r>
              <a:rPr lang="en-US" b="1" dirty="0" bmk="1197">
                <a:solidFill>
                  <a:srgbClr val="0000FF"/>
                </a:solidFill>
              </a:rPr>
              <a:t>1</a:t>
            </a:r>
            <a:r>
              <a:rPr lang="en-US" b="1" dirty="0" bmk="1166">
                <a:solidFill>
                  <a:srgbClr val="0000FF"/>
                </a:solidFill>
              </a:rPr>
              <a:t>) Si</a:t>
            </a:r>
            <a:r>
              <a:rPr lang="en-US" b="1" dirty="0" bmk="662">
                <a:solidFill>
                  <a:srgbClr val="0000FF"/>
                </a:solidFill>
              </a:rPr>
              <a:t>g</a:t>
            </a:r>
            <a:r>
              <a:rPr lang="en-US" b="1" dirty="0" bmk="899">
                <a:solidFill>
                  <a:srgbClr val="0000FF"/>
                </a:solidFill>
              </a:rPr>
              <a:t>nat</a:t>
            </a:r>
            <a:r>
              <a:rPr lang="en-US" b="1" dirty="0" bmk="1424">
                <a:solidFill>
                  <a:srgbClr val="0000FF"/>
                </a:solidFill>
              </a:rPr>
              <a:t>u</a:t>
            </a:r>
            <a:r>
              <a:rPr lang="en-US" b="1" dirty="0" bmk="565">
                <a:solidFill>
                  <a:srgbClr val="0000FF"/>
                </a:solidFill>
              </a:rPr>
              <a:t>re</a:t>
            </a:r>
            <a:r>
              <a:rPr lang="en-US" b="1" dirty="0" bmk="946">
                <a:solidFill>
                  <a:srgbClr val="0000FF"/>
                </a:solidFill>
              </a:rPr>
              <a:t>s of</a:t>
            </a:r>
            <a:r>
              <a:rPr lang="en-US" b="1" dirty="0" bmk="444">
                <a:solidFill>
                  <a:srgbClr val="0000FF"/>
                </a:solidFill>
              </a:rPr>
              <a:t> </a:t>
            </a:r>
            <a:r>
              <a:rPr lang="en-US" b="1" dirty="0" bmk="693">
                <a:solidFill>
                  <a:srgbClr val="0000FF"/>
                </a:solidFill>
              </a:rPr>
              <a:t>colum</a:t>
            </a:r>
            <a:r>
              <a:rPr lang="en-US" b="1" dirty="0" bmk="579">
                <a:solidFill>
                  <a:srgbClr val="0000FF"/>
                </a:solidFill>
              </a:rPr>
              <a:t>ns</a:t>
            </a:r>
            <a:r>
              <a:rPr lang="en-US" b="1" dirty="0" bmk="472">
                <a:solidFill>
                  <a:srgbClr val="0000FF"/>
                </a:solidFill>
              </a:rPr>
              <a:t>:</a:t>
            </a:r>
            <a:r>
              <a:rPr lang="en-US" b="1" dirty="0" bmk="609">
                <a:solidFill>
                  <a:srgbClr val="0000FF"/>
                </a:solidFill>
              </a:rPr>
              <a:t/>
            </a:r>
            <a:r>
              <a:rPr lang="en-US" dirty="0" bmk="1681"/>
              <a:t> s</a:t>
            </a:r>
            <a:r>
              <a:rPr lang="en-US" dirty="0" bmk="449"/>
              <a:t>m</a:t>
            </a:r>
            <a:r>
              <a:rPr lang="en-US" dirty="0" bmk="1560"/>
              <a:t>a</a:t>
            </a:r>
            <a:r>
              <a:rPr lang="en-US" dirty="0" bmk="1062"/>
              <a:t>l</a:t>
            </a:r>
            <a:r>
              <a:rPr lang="en-US" dirty="0" bmk="1163"/>
              <a:t>l </a:t>
            </a:r>
            <a:r>
              <a:rPr lang="en-US" dirty="0" bmk="505"/>
              <a:t>s</a:t>
            </a:r>
            <a:r>
              <a:rPr lang="en-US" dirty="0" bmk="1275"/>
              <a:t>u</a:t>
            </a:r>
            <a:r>
              <a:rPr lang="en-US" dirty="0" bmk="250"/>
              <a:t>mma</a:t>
            </a:r>
            <a:r>
              <a:rPr lang="en-US" dirty="0" bmk="1205"/>
              <a:t>rie</a:t>
            </a:r>
            <a:r>
              <a:rPr lang="en-US" dirty="0" bmk="186"/>
              <a:t>s</a:t>
            </a:r>
            <a:r>
              <a:rPr lang="en-US" dirty="0" bmk="1272"/>
              <a:t> </a:t>
            </a:r>
            <a:r>
              <a:rPr lang="en-US" dirty="0" bmk="186"/>
              <a:t>of c</a:t>
            </a:r>
            <a:r>
              <a:rPr lang="en-US" dirty="0" bmk="1883"/>
              <a:t>ol</a:t>
            </a:r>
            <a:r>
              <a:rPr lang="en-US" dirty="0" bmk="367"/>
              <a:t>u</a:t>
            </a:r>
            <a:r>
              <a:rPr lang="en-US" dirty="0" bmk="171"/>
              <a:t>m</a:t>
            </a:r>
            <a:r>
              <a:rPr lang="en-US" dirty="0" bmk="0"/>
              <a:t>ns</a:t>
            </a:r>
          </a:p>
          <a:p>
            <a:pPr lvl="1"/>
            <a:r>
              <a:rPr lang="en-US" b="1" dirty="0" bmk="1467">
                <a:solidFill>
                  <a:srgbClr val="0000FF"/>
                </a:solidFill>
              </a:rPr>
              <a:t>2) </a:t>
            </a:r>
            <a:r>
              <a:rPr lang="en-US" b="1" dirty="0" bmk="1816">
                <a:solidFill>
                  <a:srgbClr val="0000FF"/>
                </a:solidFill>
              </a:rPr>
              <a:t>Exa</a:t>
            </a:r>
            <a:r>
              <a:rPr lang="en-US" b="1" dirty="0" bmk="754">
                <a:solidFill>
                  <a:srgbClr val="0000FF"/>
                </a:solidFill>
              </a:rPr>
              <a:t>m</a:t>
            </a:r>
            <a:r>
              <a:rPr lang="en-US" b="1" dirty="0" bmk="25">
                <a:solidFill>
                  <a:srgbClr val="0000FF"/>
                </a:solidFill>
              </a:rPr>
              <a:t>in</a:t>
            </a:r>
            <a:r>
              <a:rPr lang="en-US" b="1" dirty="0" bmk="565">
                <a:solidFill>
                  <a:srgbClr val="0000FF"/>
                </a:solidFill>
              </a:rPr>
              <a:t>e pai</a:t>
            </a:r>
            <a:r>
              <a:rPr lang="en-US" b="1" dirty="0" bmk="1140">
                <a:solidFill>
                  <a:srgbClr val="0000FF"/>
                </a:solidFill>
              </a:rPr>
              <a:t>rs </a:t>
            </a:r>
            <a:r>
              <a:rPr lang="en-US" b="1" dirty="0" bmk="265">
                <a:solidFill>
                  <a:srgbClr val="0000FF"/>
                </a:solidFill>
              </a:rPr>
              <a:t>of </a:t>
            </a:r>
            <a:r>
              <a:rPr lang="en-US" b="1" dirty="0" bmk="1476">
                <a:solidFill>
                  <a:srgbClr val="0000FF"/>
                </a:solidFill>
              </a:rPr>
              <a:t>si</a:t>
            </a:r>
            <a:r>
              <a:rPr lang="en-US" b="1" dirty="0" bmk="177">
                <a:solidFill>
                  <a:srgbClr val="0000FF"/>
                </a:solidFill>
              </a:rPr>
              <a:t>g</a:t>
            </a:r>
            <a:r>
              <a:rPr lang="en-US" b="1" dirty="0" bmk="232">
                <a:solidFill>
                  <a:srgbClr val="0000FF"/>
                </a:solidFill>
              </a:rPr>
              <a:t>n</a:t>
            </a:r>
            <a:r>
              <a:rPr lang="en-US" b="1" dirty="0" bmk="465">
                <a:solidFill>
                  <a:srgbClr val="0000FF"/>
                </a:solidFill>
              </a:rPr>
              <a:t>a</a:t>
            </a:r>
            <a:r>
              <a:rPr lang="en-US" b="1" dirty="0" bmk="837">
                <a:solidFill>
                  <a:srgbClr val="0000FF"/>
                </a:solidFill>
              </a:rPr>
              <a:t>tur</a:t>
            </a:r>
            <a:r>
              <a:rPr lang="en-US" b="1" dirty="0" bmk="908">
                <a:solidFill>
                  <a:srgbClr val="0000FF"/>
                </a:solidFill>
              </a:rPr>
              <a:t>es</a:t>
            </a:r>
            <a:r>
              <a:rPr lang="en-US" b="1" dirty="0" bmk="539">
                <a:solidFill>
                  <a:srgbClr val="0000FF"/>
                </a:solidFill>
              </a:rPr>
              <a:t/>
            </a:r>
            <a:r>
              <a:rPr lang="en-US" dirty="0" bmk="1088"/>
              <a:t> </a:t>
            </a:r>
            <a:r>
              <a:rPr lang="en-US" dirty="0" bmk="1878"/>
              <a:t>to</a:t>
            </a:r>
            <a:r>
              <a:rPr lang="en-US" dirty="0" bmk="1238"/>
              <a:t> </a:t>
            </a:r>
            <a:r>
              <a:rPr lang="en-US" dirty="0" bmk="839"/>
              <a:t>f</a:t>
            </a:r>
            <a:r>
              <a:rPr lang="en-US" dirty="0" bmk="130"/>
              <a:t>i</a:t>
            </a:r>
            <a:r>
              <a:rPr lang="en-US" dirty="0" bmk="1179"/>
              <a:t>nd </a:t>
            </a:r>
            <a:r>
              <a:rPr lang="en-US" dirty="0" bmk="1585"/>
              <a:t>s</a:t>
            </a:r>
            <a:r>
              <a:rPr lang="en-US" dirty="0" bmk="1429"/>
              <a:t>im</a:t>
            </a:r>
            <a:r>
              <a:rPr lang="en-US" dirty="0" bmk="1269"/>
              <a:t>il</a:t>
            </a:r>
            <a:r>
              <a:rPr lang="en-US" dirty="0" bmk="557"/>
              <a:t>ar</a:t>
            </a:r>
            <a:r>
              <a:rPr lang="en-US" dirty="0" bmk="1832"/>
              <a:t> </a:t>
            </a:r>
            <a:r>
              <a:rPr lang="en-US" dirty="0" bmk="1516"/>
              <a:t>c</a:t>
            </a:r>
            <a:r>
              <a:rPr lang="en-US" dirty="0" bmk="1364"/>
              <a:t>ol</a:t>
            </a:r>
            <a:r>
              <a:rPr lang="en-US" dirty="0" bmk="1472"/>
              <a:t>um</a:t>
            </a:r>
            <a:r>
              <a:rPr lang="en-US" dirty="0" bmk="1275"/>
              <a:t>ns</a:t>
            </a:r>
            <a:r>
              <a:rPr lang="en-US" dirty="0" bmk="1742"/>
              <a:t/>
            </a:r>
          </a:p>
          <a:p>
            <a:pPr lvl="2"/>
            <a:r>
              <a:rPr lang="en-US" b="1" dirty="0" bmk="1040"/>
              <a:t>Es</a:t>
            </a:r>
            <a:r>
              <a:rPr lang="en-US" b="1" dirty="0" bmk="483"/>
              <a:t>s</a:t>
            </a:r>
            <a:r>
              <a:rPr lang="en-US" b="1" dirty="0" bmk="928"/>
              <a:t>en</a:t>
            </a:r>
            <a:r>
              <a:rPr lang="en-US" b="1" dirty="0" bmk="995"/>
              <a:t>tial</a:t>
            </a:r>
            <a:r>
              <a:rPr lang="en-US" b="1" dirty="0" bmk="113"/>
              <a:t>:</a:t>
            </a:r>
            <a:r>
              <a:rPr lang="en-US" b="1" dirty="0" bmk="304"/>
              <a:t/>
            </a:r>
            <a:r>
              <a:rPr lang="en-US" dirty="0" bmk="1706"/>
              <a:t> S</a:t>
            </a:r>
            <a:r>
              <a:rPr lang="en-US" dirty="0" bmk="485"/>
              <a:t>im</a:t>
            </a:r>
            <a:r>
              <a:rPr lang="en-US" dirty="0" bmk="4"/>
              <a:t>il</a:t>
            </a:r>
            <a:r>
              <a:rPr lang="en-US" dirty="0" bmk="1005"/>
              <a:t>ar</a:t>
            </a:r>
            <a:r>
              <a:rPr lang="en-US" dirty="0" bmk="1684"/>
              <a:t>it</a:t>
            </a:r>
            <a:r>
              <a:rPr lang="en-US" dirty="0" bmk="590"/>
              <a:t>i</a:t>
            </a:r>
            <a:r>
              <a:rPr lang="en-US" dirty="0" bmk="1705"/>
              <a:t>es </a:t>
            </a:r>
            <a:r>
              <a:rPr lang="en-US" dirty="0" bmk="1434"/>
              <a:t>of</a:t>
            </a:r>
            <a:r>
              <a:rPr lang="en-US" dirty="0" bmk="503"/>
              <a:t> </a:t>
            </a:r>
            <a:r>
              <a:rPr lang="en-US" dirty="0" bmk="1072"/>
              <a:t>si</a:t>
            </a:r>
            <a:r>
              <a:rPr lang="en-US" dirty="0" bmk="1233"/>
              <a:t>gnat</a:t>
            </a:r>
            <a:r>
              <a:rPr lang="en-US" dirty="0" bmk="579"/>
              <a:t>u</a:t>
            </a:r>
            <a:r>
              <a:rPr lang="en-US" dirty="0" bmk="219"/>
              <a:t>re</a:t>
            </a:r>
            <a:r>
              <a:rPr lang="en-US" dirty="0" bmk="774"/>
              <a:t>s an</a:t>
            </a:r>
            <a:r>
              <a:rPr lang="en-US" dirty="0" bmk="1155"/>
              <a:t>d </a:t>
            </a:r>
            <a:r>
              <a:rPr lang="en-US" dirty="0" bmk="430"/>
              <a:t>colu</a:t>
            </a:r>
            <a:r>
              <a:rPr lang="en-US" dirty="0" bmk="600"/>
              <a:t>mns</a:t>
            </a:r>
            <a:r>
              <a:rPr lang="en-US" dirty="0" bmk="580"/>
              <a:t> </a:t>
            </a:r>
            <a:r>
              <a:rPr lang="en-US" dirty="0" bmk="1769"/>
              <a:t>are re</a:t>
            </a:r>
            <a:r>
              <a:rPr lang="en-US" dirty="0" bmk="693"/>
              <a:t>l</a:t>
            </a:r>
            <a:r>
              <a:rPr lang="en-US" dirty="0" bmk="194"/>
              <a:t>ate</a:t>
            </a:r>
            <a:r>
              <a:rPr lang="en-US" dirty="0" bmk="1179"/>
              <a:t>d</a:t>
            </a:r>
            <a:r>
              <a:rPr lang="en-US" dirty="0" bmk="273"/>
              <a:t/>
            </a:r>
          </a:p>
          <a:p>
            <a:pPr lvl="1"/>
            <a:r>
              <a:rPr lang="en-US" b="1" dirty="0" bmk="1775">
                <a:solidFill>
                  <a:srgbClr val="0000FF"/>
                </a:solidFill>
              </a:rPr>
              <a:t>3</a:t>
            </a:r>
            <a:r>
              <a:rPr lang="en-US" b="1" dirty="0" bmk="1419">
                <a:solidFill>
                  <a:srgbClr val="0000FF"/>
                </a:solidFill>
              </a:rPr>
              <a:t>) O</a:t>
            </a:r>
            <a:r>
              <a:rPr lang="en-US" b="1" dirty="0" bmk="630">
                <a:solidFill>
                  <a:srgbClr val="0000FF"/>
                </a:solidFill>
              </a:rPr>
              <a:t>p</a:t>
            </a:r>
            <a:r>
              <a:rPr lang="en-US" b="1" dirty="0" bmk="614">
                <a:solidFill>
                  <a:srgbClr val="0000FF"/>
                </a:solidFill>
              </a:rPr>
              <a:t>t</a:t>
            </a:r>
            <a:r>
              <a:rPr lang="en-US" b="1" dirty="0" bmk="1108">
                <a:solidFill>
                  <a:srgbClr val="0000FF"/>
                </a:solidFill>
              </a:rPr>
              <a:t>i</a:t>
            </a:r>
            <a:r>
              <a:rPr lang="en-US" b="1" dirty="0" bmk="29">
                <a:solidFill>
                  <a:srgbClr val="0000FF"/>
                </a:solidFill>
              </a:rPr>
              <a:t>on</a:t>
            </a:r>
            <a:r>
              <a:rPr lang="en-US" b="1" dirty="0" bmk="725">
                <a:solidFill>
                  <a:srgbClr val="0000FF"/>
                </a:solidFill>
              </a:rPr>
              <a:t>al:</a:t>
            </a:r>
            <a:r>
              <a:rPr lang="en-US" b="1" dirty="0" bmk="226">
                <a:solidFill>
                  <a:srgbClr val="0000FF"/>
                </a:solidFill>
              </a:rPr>
              <a:t/>
            </a:r>
            <a:r>
              <a:rPr lang="en-US" dirty="0" bmk="721"/>
              <a:t> </a:t>
            </a:r>
            <a:r>
              <a:rPr lang="en-US" dirty="0" bmk="1873"/>
              <a:t>C</a:t>
            </a:r>
            <a:r>
              <a:rPr lang="en-US" dirty="0" bmk="208"/>
              <a:t>h</a:t>
            </a:r>
            <a:r>
              <a:rPr lang="en-US" dirty="0" bmk="286"/>
              <a:t>ec</a:t>
            </a:r>
            <a:r>
              <a:rPr lang="en-US" dirty="0" bmk="400"/>
              <a:t>k t</a:t>
            </a:r>
            <a:r>
              <a:rPr lang="en-US" dirty="0" bmk="1308"/>
              <a:t>hat</a:t>
            </a:r>
            <a:r>
              <a:rPr lang="en-US" dirty="0" bmk="1103"/>
              <a:t> c</a:t>
            </a:r>
            <a:r>
              <a:rPr lang="en-US" dirty="0" bmk="1422"/>
              <a:t>ol</a:t>
            </a:r>
            <a:r>
              <a:rPr lang="en-US" dirty="0" bmk="888"/>
              <a:t>u</a:t>
            </a:r>
            <a:r>
              <a:rPr lang="en-US" dirty="0" bmk="33"/>
              <a:t>mns</a:t>
            </a:r>
            <a:r>
              <a:rPr lang="en-US" dirty="0" bmk="1212"/>
              <a:t> </a:t>
            </a:r>
            <a:r>
              <a:rPr lang="en-US" dirty="0" bmk="344"/>
              <a:t>w</a:t>
            </a:r>
            <a:r>
              <a:rPr lang="en-US" dirty="0" bmk="80"/>
              <a:t>it</a:t>
            </a:r>
            <a:r>
              <a:rPr lang="en-US" dirty="0" bmk="1781"/>
              <a:t>h simi</a:t>
            </a:r>
            <a:r>
              <a:rPr lang="en-US" dirty="0" bmk="713"/>
              <a:t>la</a:t>
            </a:r>
            <a:r>
              <a:rPr lang="en-US" dirty="0" bmk="846"/>
              <a:t>r sign</a:t>
            </a:r>
            <a:r>
              <a:rPr lang="en-US" dirty="0" bmk="1056"/>
              <a:t>at</a:t>
            </a:r>
            <a:r>
              <a:rPr lang="en-US" dirty="0" bmk="811"/>
              <a:t>ures a</a:t>
            </a:r>
            <a:r>
              <a:rPr lang="en-US" dirty="0" bmk="1874"/>
              <a:t>re</a:t>
            </a:r>
            <a:r>
              <a:rPr lang="en-US" dirty="0" bmk="684"/>
              <a:t> reall</a:t>
            </a:r>
            <a:r>
              <a:rPr lang="en-US" dirty="0" bmk="1488"/>
              <a:t>y </a:t>
            </a:r>
            <a:r>
              <a:rPr lang="en-US" dirty="0" bmk="1495"/>
              <a:t>simila</a:t>
            </a:r>
            <a:r>
              <a:rPr lang="en-US" dirty="0" bmk="0"/>
              <a:t>r</a:t>
            </a:r>
          </a:p>
          <a:p>
            <a:r>
              <a:rPr lang="en-US" b="1" dirty="0" bmk="1301">
                <a:solidFill>
                  <a:srgbClr val="008000"/>
                </a:solidFill>
              </a:rPr>
              <a:t>Wa</a:t>
            </a:r>
            <a:r>
              <a:rPr lang="en-US" b="1" dirty="0" bmk="159">
                <a:solidFill>
                  <a:srgbClr val="008000"/>
                </a:solidFill>
              </a:rPr>
              <a:t>rning</a:t>
            </a:r>
            <a:r>
              <a:rPr lang="en-US" b="1" dirty="0" bmk="0">
                <a:solidFill>
                  <a:srgbClr val="008000"/>
                </a:solidFill>
              </a:rPr>
              <a:t>s:</a:t>
            </a:r>
          </a:p>
          <a:p>
            <a:pPr lvl="1"/>
            <a:r>
              <a:rPr lang="en-US" dirty="0" bmk="1486"/>
              <a:t>Com</a:t>
            </a:r>
            <a:r>
              <a:rPr lang="en-US" dirty="0" bmk="1455"/>
              <a:t>p</a:t>
            </a:r>
            <a:r>
              <a:rPr lang="en-US" dirty="0" bmk="1373"/>
              <a:t>ar</a:t>
            </a:r>
            <a:r>
              <a:rPr lang="en-US" dirty="0" bmk="1676"/>
              <a:t>ing</a:t>
            </a:r>
            <a:r>
              <a:rPr lang="en-US" dirty="0" bmk="1477"/>
              <a:t> a</a:t>
            </a:r>
            <a:r>
              <a:rPr lang="en-US" dirty="0" bmk="142"/>
              <a:t>ll pai</a:t>
            </a:r>
            <a:r>
              <a:rPr lang="en-US" dirty="0" bmk="1515"/>
              <a:t>rs</a:t>
            </a:r>
            <a:r>
              <a:rPr lang="en-US" dirty="0" bmk="439"/>
              <a:t> </a:t>
            </a:r>
            <a:r>
              <a:rPr lang="en-US" dirty="0" bmk="10"/>
              <a:t>ma</a:t>
            </a:r>
            <a:r>
              <a:rPr lang="en-US" dirty="0" bmk="289"/>
              <a:t>y</a:t>
            </a:r>
            <a:r>
              <a:rPr lang="en-US" dirty="0" bmk="1072"/>
              <a:t> </a:t>
            </a:r>
            <a:r>
              <a:rPr lang="en-US" dirty="0" bmk="86"/>
              <a:t>t</a:t>
            </a:r>
            <a:r>
              <a:rPr lang="en-US" dirty="0" bmk="398"/>
              <a:t>ake</a:t>
            </a:r>
            <a:r>
              <a:rPr lang="en-US" dirty="0" bmk="1802"/>
              <a:t> </a:t>
            </a:r>
            <a:r>
              <a:rPr lang="en-US" dirty="0" bmk="1683"/>
              <a:t>t</a:t>
            </a:r>
            <a:r>
              <a:rPr lang="en-US" dirty="0" bmk="455"/>
              <a:t>oo mu</a:t>
            </a:r>
            <a:r>
              <a:rPr lang="en-US" dirty="0" bmk="1016"/>
              <a:t>c</a:t>
            </a:r>
            <a:r>
              <a:rPr lang="en-US" dirty="0" bmk="868"/>
              <a:t>h </a:t>
            </a:r>
            <a:r>
              <a:rPr lang="en-US" dirty="0" bmk="1185"/>
              <a:t>ti</a:t>
            </a:r>
            <a:r>
              <a:rPr lang="en-US" dirty="0" bmk="444"/>
              <a:t>me:</a:t>
            </a:r>
            <a:r>
              <a:rPr lang="en-US" dirty="0" bmk="0"/>
              <a:t> </a:t>
            </a:r>
            <a:r>
              <a:rPr lang="en-US" b="1" dirty="0" bmk="929"/>
              <a:t>Jo</a:t>
            </a:r>
            <a:r>
              <a:rPr lang="en-US" b="1" dirty="0" bmk="231"/>
              <a:t>b</a:t>
            </a:r>
            <a:r>
              <a:rPr lang="en-US" b="1" dirty="0" bmk="646"/>
              <a:t> for </a:t>
            </a:r>
            <a:r>
              <a:rPr lang="en-US" b="1" dirty="0" bmk="1415"/>
              <a:t>LS</a:t>
            </a:r>
            <a:r>
              <a:rPr lang="en-US" b="1" dirty="0" bmk="817"/>
              <a:t>H</a:t>
            </a:r>
            <a:r>
              <a:rPr lang="en-US" b="1" dirty="0" bmk="209"/>
              <a:t/>
            </a:r>
            <a:endParaRPr lang="en-US" dirty="0"/>
          </a:p>
          <a:p>
            <a:pPr lvl="2"/>
            <a:r>
              <a:rPr lang="en-US" dirty="0" bmk="385"/>
              <a:t>T</a:t>
            </a:r>
            <a:r>
              <a:rPr lang="en-US" dirty="0" bmk="1625"/>
              <a:t>h</a:t>
            </a:r>
            <a:r>
              <a:rPr lang="en-US" dirty="0" bmk="437"/>
              <a:t>e</a:t>
            </a:r>
            <a:r>
              <a:rPr lang="en-US" dirty="0" bmk="1362"/>
              <a:t>se</a:t>
            </a:r>
            <a:r>
              <a:rPr lang="en-US" dirty="0" bmk="77"/>
              <a:t> </a:t>
            </a:r>
            <a:r>
              <a:rPr lang="en-US" dirty="0" bmk="1868"/>
              <a:t>me</a:t>
            </a:r>
            <a:r>
              <a:rPr lang="en-US" dirty="0" bmk="482"/>
              <a:t>t</a:t>
            </a:r>
            <a:r>
              <a:rPr lang="en-US" dirty="0" bmk="1808"/>
              <a:t>hods</a:t>
            </a:r>
            <a:r>
              <a:rPr lang="en-US" dirty="0" bmk="1657"/>
              <a:t> ca</a:t>
            </a:r>
            <a:r>
              <a:rPr lang="en-US" dirty="0" bmk="1729"/>
              <a:t>n </a:t>
            </a:r>
            <a:r>
              <a:rPr lang="en-US" dirty="0" bmk="1566"/>
              <a:t>pro</a:t>
            </a:r>
            <a:r>
              <a:rPr lang="en-US" dirty="0" bmk="802"/>
              <a:t>duce </a:t>
            </a:r>
            <a:r>
              <a:rPr lang="en-US" dirty="0" bmk="1610"/>
              <a:t>f</a:t>
            </a:r>
            <a:r>
              <a:rPr lang="en-US" dirty="0" bmk="1549"/>
              <a:t>als</a:t>
            </a:r>
            <a:r>
              <a:rPr lang="en-US" dirty="0" bmk="1040"/>
              <a:t>e</a:t>
            </a:r>
            <a:r>
              <a:rPr lang="en-US" dirty="0" bmk="754"/>
              <a:t> n</a:t>
            </a:r>
            <a:r>
              <a:rPr lang="en-US" dirty="0" bmk="1768"/>
              <a:t>e</a:t>
            </a:r>
            <a:r>
              <a:rPr lang="en-US" dirty="0" bmk="1716"/>
              <a:t>g</a:t>
            </a:r>
            <a:r>
              <a:rPr lang="en-US" dirty="0" bmk="294"/>
              <a:t>ati</a:t>
            </a:r>
            <a:r>
              <a:rPr lang="en-US" dirty="0" bmk="1544"/>
              <a:t>ve</a:t>
            </a:r>
            <a:r>
              <a:rPr lang="en-US" dirty="0" bmk="1788"/>
              <a:t>s</a:t>
            </a:r>
            <a:r>
              <a:rPr lang="en-US" dirty="0" bmk="1795"/>
              <a:t>, </a:t>
            </a:r>
            <a:r>
              <a:rPr lang="en-US" dirty="0" bmk="1558"/>
              <a:t>an</a:t>
            </a:r>
            <a:r>
              <a:rPr lang="en-US" dirty="0" bmk="228"/>
              <a:t>d</a:t>
            </a:r>
            <a:r>
              <a:rPr lang="en-US" dirty="0" bmk="574"/>
              <a:t> eve</a:t>
            </a:r>
            <a:r>
              <a:rPr lang="en-US" dirty="0" bmk="110"/>
              <a:t>n f</a:t>
            </a:r>
            <a:r>
              <a:rPr lang="en-US" dirty="0" bmk="586"/>
              <a:t>a</a:t>
            </a:r>
            <a:r>
              <a:rPr lang="en-US" dirty="0" bmk="452"/>
              <a:t>ls</a:t>
            </a:r>
            <a:r>
              <a:rPr lang="en-US" dirty="0" bmk="632"/>
              <a:t>e </a:t>
            </a:r>
            <a:r>
              <a:rPr lang="en-US" dirty="0" bmk="1816"/>
              <a:t>p</a:t>
            </a:r>
            <a:r>
              <a:rPr lang="en-US" dirty="0" bmk="960"/>
              <a:t>os</a:t>
            </a:r>
            <a:r>
              <a:rPr lang="en-US" dirty="0" bmk="873"/>
              <a:t>it</a:t>
            </a:r>
            <a:r>
              <a:rPr lang="en-US" dirty="0" bmk="738"/>
              <a:t>iv</a:t>
            </a:r>
            <a:r>
              <a:rPr lang="en-US" dirty="0" bmk="1756"/>
              <a:t>es</a:t>
            </a:r>
            <a:r>
              <a:rPr lang="en-US" dirty="0" bmk="1534"/>
              <a:t> (</a:t>
            </a:r>
            <a:r>
              <a:rPr lang="en-US" dirty="0" bmk="1085"/>
              <a:t>i</a:t>
            </a:r>
            <a:r>
              <a:rPr lang="en-US" dirty="0" bmk="929"/>
              <a:t>f </a:t>
            </a:r>
            <a:r>
              <a:rPr lang="en-US" dirty="0" bmk="1390"/>
              <a:t>the</a:t>
            </a:r>
            <a:r>
              <a:rPr lang="en-US" dirty="0" bmk="721"/>
              <a:t> o</a:t>
            </a:r>
            <a:r>
              <a:rPr lang="en-US" dirty="0" bmk="743"/>
              <a:t>pt</a:t>
            </a:r>
            <a:r>
              <a:rPr lang="en-US" dirty="0" bmk="1856"/>
              <a:t>io</a:t>
            </a:r>
            <a:r>
              <a:rPr lang="en-US" dirty="0" bmk="1553"/>
              <a:t>na</a:t>
            </a:r>
            <a:r>
              <a:rPr lang="en-US" dirty="0" bmk="467"/>
              <a:t>l </a:t>
            </a:r>
            <a:r>
              <a:rPr lang="en-US" dirty="0" bmk="1498"/>
              <a:t>chec</a:t>
            </a:r>
            <a:r>
              <a:rPr lang="en-US" dirty="0" bmk="1190"/>
              <a:t>k</a:t>
            </a:r>
            <a:r>
              <a:rPr lang="en-US" dirty="0" bmk="13"/>
              <a:t> is</a:t>
            </a:r>
            <a:r>
              <a:rPr lang="en-US" dirty="0" bmk="1390"/>
              <a:t> </a:t>
            </a:r>
            <a:r>
              <a:rPr lang="en-US" dirty="0" bmk="50"/>
              <a:t>n</a:t>
            </a:r>
            <a:r>
              <a:rPr lang="en-US" dirty="0" bmk="52"/>
              <a:t>o</a:t>
            </a:r>
            <a:r>
              <a:rPr lang="en-US" dirty="0" bmk="1867"/>
              <a:t>t mad</a:t>
            </a:r>
            <a:r>
              <a:rPr lang="en-US" dirty="0" bmk="0"/>
              <a:t>e)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872"/>
              <a:t>J. L</a:t>
            </a:r>
            <a:r>
              <a:rPr lang="en-US" bmk="1417"/>
              <a:t>es</a:t>
            </a:r>
            <a:r>
              <a:rPr lang="en-US" bmk="1825"/>
              <a:t>ko</a:t>
            </a:r>
            <a:r>
              <a:rPr lang="en-US" bmk="643"/>
              <a:t>v</a:t>
            </a:r>
            <a:r>
              <a:rPr lang="en-US" bmk="901"/>
              <a:t>e</a:t>
            </a:r>
            <a:r>
              <a:rPr lang="en-US" bmk="1237"/>
              <a:t>c, </a:t>
            </a:r>
            <a:r>
              <a:rPr lang="en-US" bmk="1074"/>
              <a:t>A. </a:t>
            </a:r>
            <a:r>
              <a:rPr lang="en-US" bmk="1412"/>
              <a:t>Rajara</a:t>
            </a:r>
            <a:r>
              <a:rPr lang="en-US" bmk="1857"/>
              <a:t>ma</a:t>
            </a:r>
            <a:r>
              <a:rPr lang="en-US" bmk="502"/>
              <a:t>n, J</a:t>
            </a:r>
            <a:r>
              <a:rPr lang="en-US" bmk="71"/>
              <a:t>. </a:t>
            </a:r>
            <a:r>
              <a:rPr lang="en-US" bmk="660"/>
              <a:t>Ul</a:t>
            </a:r>
            <a:r>
              <a:rPr lang="en-US" bmk="1697"/>
              <a:t>lm</a:t>
            </a:r>
            <a:r>
              <a:rPr lang="en-US" bmk="735"/>
              <a:t>an: </a:t>
            </a:r>
            <a:r>
              <a:rPr lang="en-US" bmk="445"/>
              <a:t>Mi</a:t>
            </a:r>
            <a:r>
              <a:rPr lang="en-US" bmk="756"/>
              <a:t>n</a:t>
            </a:r>
            <a:r>
              <a:rPr lang="en-US" bmk="408"/>
              <a:t>in</a:t>
            </a:r>
            <a:r>
              <a:rPr lang="en-US" bmk="1413"/>
              <a:t>g</a:t>
            </a:r>
            <a:r>
              <a:rPr lang="en-US" bmk="271"/>
              <a:t> o</a:t>
            </a:r>
            <a:r>
              <a:rPr lang="en-US" bmk="176"/>
              <a:t>f </a:t>
            </a:r>
            <a:r>
              <a:rPr lang="en-US" bmk="747"/>
              <a:t>M</a:t>
            </a:r>
            <a:r>
              <a:rPr lang="en-US" bmk="1786"/>
              <a:t>a</a:t>
            </a:r>
            <a:r>
              <a:rPr lang="en-US" bmk="1769"/>
              <a:t>ssi</a:t>
            </a:r>
            <a:r>
              <a:rPr lang="en-US" bmk="649"/>
              <a:t>ve </a:t>
            </a:r>
            <a:r>
              <a:rPr lang="en-US" bmk="511"/>
              <a:t>Da</a:t>
            </a:r>
            <a:r>
              <a:rPr lang="en-US" bmk="5"/>
              <a:t>tas</a:t>
            </a:r>
            <a:r>
              <a:rPr lang="en-US" bmk="1047"/>
              <a:t>ets</a:t>
            </a:r>
            <a:r>
              <a:rPr lang="en-US" bmk="286"/>
              <a:t>,</a:t>
            </a:r>
            <a:r>
              <a:rPr lang="en-US" bmk="328"/>
              <a:t> htt</a:t>
            </a:r>
            <a:r>
              <a:rPr lang="en-US" bmk="1360"/>
              <a:t>p://</a:t>
            </a:r>
            <a:r>
              <a:rPr lang="en-US" bmk="511"/>
              <a:t>w</a:t>
            </a:r>
            <a:r>
              <a:rPr lang="en-US" bmk="1069"/>
              <a:t>ww</a:t>
            </a:r>
            <a:r>
              <a:rPr lang="en-US" bmk="1480"/>
              <a:t>.mmd</a:t>
            </a:r>
            <a:r>
              <a:rPr lang="en-US" bmk="411"/>
              <a:t>s.or</a:t>
            </a:r>
            <a:r>
              <a:rPr lang="en-US" bmk="234"/>
              <a:t>g</a:t>
            </a:r>
            <a:r>
              <a:rPr lang="en-US" bmk="263"/>
              <a:t/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DC1A1-C784-4FA5-964E-14B761CA2EA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103"/>
              <a:t>Scen</a:t>
            </a:r>
            <a:r>
              <a:rPr lang="en-US" dirty="0" bmk="1599"/>
              <a:t>e</a:t>
            </a:r>
            <a:r>
              <a:rPr lang="en-US" dirty="0" bmk="82"/>
              <a:t> Compl</a:t>
            </a:r>
            <a:r>
              <a:rPr lang="en-US" dirty="0" bmk="960"/>
              <a:t>e</a:t>
            </a:r>
            <a:r>
              <a:rPr lang="en-US" dirty="0" bmk="865"/>
              <a:t>ti</a:t>
            </a:r>
            <a:r>
              <a:rPr lang="en-US" dirty="0" bmk="558"/>
              <a:t>o</a:t>
            </a:r>
            <a:r>
              <a:rPr lang="en-US" dirty="0" bmk="84"/>
              <a:t>n</a:t>
            </a:r>
            <a:r>
              <a:rPr lang="en-US" dirty="0" bmk="990"/>
              <a:t> Pr</a:t>
            </a:r>
            <a:r>
              <a:rPr lang="en-US" dirty="0" bmk="1320"/>
              <a:t>ob</a:t>
            </a:r>
            <a:r>
              <a:rPr lang="en-US" dirty="0" bmk="0"/>
              <a:t>lem </a:t>
            </a:r>
          </a:p>
        </p:txBody>
      </p:sp>
      <p:pic>
        <p:nvPicPr>
          <p:cNvPr id="136200" name="Picture 8" descr="teaser_inpu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416050"/>
            <a:ext cx="2819400" cy="2133600"/>
          </a:xfrm>
          <a:prstGeom prst="rect">
            <a:avLst/>
          </a:prstGeom>
          <a:noFill/>
        </p:spPr>
      </p:pic>
      <p:pic>
        <p:nvPicPr>
          <p:cNvPr id="136201" name="Picture 9" descr="teaser_origina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1416050"/>
            <a:ext cx="2819400" cy="2132013"/>
          </a:xfrm>
          <a:prstGeom prst="rect">
            <a:avLst/>
          </a:prstGeom>
          <a:noFill/>
        </p:spPr>
      </p:pic>
      <p:pic>
        <p:nvPicPr>
          <p:cNvPr id="136202" name="Picture 10" descr="mid_res_montage"/>
          <p:cNvPicPr>
            <a:picLocks noChangeAspect="1" noChangeArrowheads="1"/>
          </p:cNvPicPr>
          <p:nvPr/>
        </p:nvPicPr>
        <p:blipFill>
          <a:blip r:embed="rId5" cstate="print"/>
          <a:srcRect b="20023"/>
          <a:stretch>
            <a:fillRect/>
          </a:stretch>
        </p:blipFill>
        <p:spPr bwMode="auto">
          <a:xfrm>
            <a:off x="5334000" y="1371600"/>
            <a:ext cx="2514600" cy="2254250"/>
          </a:xfrm>
          <a:prstGeom prst="rect">
            <a:avLst/>
          </a:prstGeom>
          <a:noFill/>
        </p:spPr>
      </p:pic>
      <p:pic>
        <p:nvPicPr>
          <p:cNvPr id="136203" name="Picture 11" descr="IMG_0681_mask_output_0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6800" y="4311650"/>
            <a:ext cx="2819400" cy="2114550"/>
          </a:xfrm>
          <a:prstGeom prst="rect">
            <a:avLst/>
          </a:prstGeom>
          <a:noFill/>
        </p:spPr>
      </p:pic>
      <p:pic>
        <p:nvPicPr>
          <p:cNvPr id="136204" name="Picture 12" descr="montage_6x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0" y="4332288"/>
            <a:ext cx="2501900" cy="2189162"/>
          </a:xfrm>
          <a:prstGeom prst="rect">
            <a:avLst/>
          </a:prstGeom>
          <a:noFill/>
        </p:spPr>
      </p:pic>
      <p:sp>
        <p:nvSpPr>
          <p:cNvPr id="136205" name="AutoShape 13"/>
          <p:cNvSpPr>
            <a:spLocks noChangeArrowheads="1"/>
          </p:cNvSpPr>
          <p:nvPr/>
        </p:nvSpPr>
        <p:spPr bwMode="auto">
          <a:xfrm>
            <a:off x="4191000" y="225425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206" name="AutoShape 14"/>
          <p:cNvSpPr>
            <a:spLocks noChangeArrowheads="1"/>
          </p:cNvSpPr>
          <p:nvPr/>
        </p:nvSpPr>
        <p:spPr bwMode="auto">
          <a:xfrm>
            <a:off x="6477000" y="3702050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207" name="AutoShape 15"/>
          <p:cNvSpPr>
            <a:spLocks noChangeArrowheads="1"/>
          </p:cNvSpPr>
          <p:nvPr/>
        </p:nvSpPr>
        <p:spPr bwMode="auto">
          <a:xfrm>
            <a:off x="4267200" y="5073650"/>
            <a:ext cx="762000" cy="228600"/>
          </a:xfrm>
          <a:prstGeom prst="leftArrow">
            <a:avLst>
              <a:gd name="adj1" fmla="val 50000"/>
              <a:gd name="adj2" fmla="val 8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7"/>
              <a:t>J. Lesk</a:t>
            </a:r>
            <a:r>
              <a:rPr lang="en-US" bmk="1227"/>
              <a:t>o</a:t>
            </a:r>
            <a:r>
              <a:rPr lang="en-US" bmk="831"/>
              <a:t>vec</a:t>
            </a:r>
            <a:r>
              <a:rPr lang="en-US" bmk="1886"/>
              <a:t>,</a:t>
            </a:r>
            <a:r>
              <a:rPr lang="en-US" bmk="1530"/>
              <a:t> A</a:t>
            </a:r>
            <a:r>
              <a:rPr lang="en-US" bmk="134"/>
              <a:t>.</a:t>
            </a:r>
            <a:r>
              <a:rPr lang="en-US" bmk="201"/>
              <a:t> </a:t>
            </a:r>
            <a:r>
              <a:rPr lang="en-US" bmk="973"/>
              <a:t>R</a:t>
            </a:r>
            <a:r>
              <a:rPr lang="en-US" bmk="1452"/>
              <a:t>ajaram</a:t>
            </a:r>
            <a:r>
              <a:rPr lang="en-US" bmk="1338"/>
              <a:t>a</a:t>
            </a:r>
            <a:r>
              <a:rPr lang="en-US" bmk="1058"/>
              <a:t>n, </a:t>
            </a:r>
            <a:r>
              <a:rPr lang="en-US" bmk="406"/>
              <a:t>J</a:t>
            </a:r>
            <a:r>
              <a:rPr lang="en-US" bmk="1007"/>
              <a:t>. </a:t>
            </a:r>
            <a:r>
              <a:rPr lang="en-US" bmk="465"/>
              <a:t>U</a:t>
            </a:r>
            <a:r>
              <a:rPr lang="en-US" bmk="1078"/>
              <a:t>llma</a:t>
            </a:r>
            <a:r>
              <a:rPr lang="en-US" bmk="1146"/>
              <a:t>n</a:t>
            </a:r>
            <a:r>
              <a:rPr lang="en-US" bmk="155"/>
              <a:t>: </a:t>
            </a:r>
            <a:r>
              <a:rPr lang="en-US" bmk="1870"/>
              <a:t>Min</a:t>
            </a:r>
            <a:r>
              <a:rPr lang="en-US" bmk="1450"/>
              <a:t>i</a:t>
            </a:r>
            <a:r>
              <a:rPr lang="en-US" bmk="1490"/>
              <a:t>ng o</a:t>
            </a:r>
            <a:r>
              <a:rPr lang="en-US" bmk="1898"/>
              <a:t>f</a:t>
            </a:r>
            <a:r>
              <a:rPr lang="en-US" bmk="197"/>
              <a:t> </a:t>
            </a:r>
            <a:r>
              <a:rPr lang="en-US" bmk="1541"/>
              <a:t>Ma</a:t>
            </a:r>
            <a:r>
              <a:rPr lang="en-US" bmk="90"/>
              <a:t>s</a:t>
            </a:r>
            <a:r>
              <a:rPr lang="en-US" bmk="671"/>
              <a:t>s</a:t>
            </a:r>
            <a:r>
              <a:rPr lang="en-US" bmk="938"/>
              <a:t>ive</a:t>
            </a:r>
            <a:r>
              <a:rPr lang="en-US" bmk="924"/>
              <a:t> </a:t>
            </a:r>
            <a:r>
              <a:rPr lang="en-US" bmk="1156"/>
              <a:t>Da</a:t>
            </a:r>
            <a:r>
              <a:rPr lang="en-US" bmk="954"/>
              <a:t>t</a:t>
            </a:r>
            <a:r>
              <a:rPr lang="en-US" bmk="762"/>
              <a:t>a</a:t>
            </a:r>
            <a:r>
              <a:rPr lang="en-US" bmk="1791"/>
              <a:t>se</a:t>
            </a:r>
            <a:r>
              <a:rPr lang="en-US" bmk="9"/>
              <a:t>ts,</a:t>
            </a:r>
            <a:r>
              <a:rPr lang="en-US" bmk="1042"/>
              <a:t> h</a:t>
            </a:r>
            <a:r>
              <a:rPr lang="en-US" bmk="1368"/>
              <a:t>ttp</a:t>
            </a:r>
            <a:r>
              <a:rPr lang="en-US" bmk="327"/>
              <a:t>:</a:t>
            </a:r>
            <a:r>
              <a:rPr lang="en-US" bmk="5"/>
              <a:t>//w</a:t>
            </a:r>
            <a:r>
              <a:rPr lang="en-US" bmk="2"/>
              <a:t>ww</a:t>
            </a:r>
            <a:r>
              <a:rPr lang="en-US" bmk="85"/>
              <a:t>.m</a:t>
            </a:r>
            <a:r>
              <a:rPr lang="en-US" bmk="1332"/>
              <a:t>m</a:t>
            </a:r>
            <a:r>
              <a:rPr lang="en-US" bmk="336"/>
              <a:t>ds</a:t>
            </a:r>
            <a:r>
              <a:rPr lang="en-US" bmk="928"/>
              <a:t>.</a:t>
            </a:r>
            <a:r>
              <a:rPr lang="en-US" bmk="844"/>
              <a:t>o</a:t>
            </a:r>
            <a:r>
              <a:rPr lang="en-US" bmk="0"/>
              <a:t>rg</a:t>
            </a:r>
            <a:endParaRPr lang="en-US" dirty="0"/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5741017" y="0"/>
            <a:ext cx="34029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dirty="0" bmk="1142">
                <a:solidFill>
                  <a:schemeClr val="bg1"/>
                </a:solidFill>
              </a:rPr>
              <a:t>[Ha</a:t>
            </a:r>
            <a:r>
              <a:rPr lang="en-US" dirty="0" bmk="865">
                <a:solidFill>
                  <a:schemeClr val="bg1"/>
                </a:solidFill>
              </a:rPr>
              <a:t>ys</a:t>
            </a:r>
            <a:r>
              <a:rPr lang="en-US" dirty="0" bmk="639">
                <a:solidFill>
                  <a:schemeClr val="bg1"/>
                </a:solidFill>
              </a:rPr>
              <a:t> </a:t>
            </a:r>
            <a:r>
              <a:rPr lang="en-US" dirty="0" bmk="1331">
                <a:solidFill>
                  <a:schemeClr val="bg1"/>
                </a:solidFill>
              </a:rPr>
              <a:t>and</a:t>
            </a:r>
            <a:r>
              <a:rPr lang="en-US" dirty="0" bmk="0">
                <a:solidFill>
                  <a:schemeClr val="bg1"/>
                </a:solidFill>
              </a:rPr>
              <a:t> </a:t>
            </a:r>
            <a:r>
              <a:rPr lang="en-US" dirty="0" err="1" bmk="514">
                <a:solidFill>
                  <a:schemeClr val="bg1"/>
                </a:solidFill>
              </a:rPr>
              <a:t>Ef</a:t>
            </a:r>
            <a:r>
              <a:rPr lang="en-US" dirty="0" err="1" bmk="1229">
                <a:solidFill>
                  <a:schemeClr val="bg1"/>
                </a:solidFill>
              </a:rPr>
              <a:t>ro</a:t>
            </a:r>
            <a:r>
              <a:rPr lang="en-US" dirty="0" err="1" bmk="0">
                <a:solidFill>
                  <a:schemeClr val="bg1"/>
                </a:solidFill>
              </a:rPr>
              <a:t>s</a:t>
            </a:r>
            <a:r>
              <a:rPr lang="en-US" dirty="0" bmk="404">
                <a:solidFill>
                  <a:schemeClr val="bg1"/>
                </a:solidFill>
              </a:rPr>
              <a:t>, </a:t>
            </a:r>
            <a:r>
              <a:rPr lang="en-US" dirty="0" bmk="292">
                <a:solidFill>
                  <a:schemeClr val="bg1"/>
                </a:solidFill>
              </a:rPr>
              <a:t>S</a:t>
            </a:r>
            <a:r>
              <a:rPr lang="en-US" dirty="0" bmk="1836">
                <a:solidFill>
                  <a:schemeClr val="bg1"/>
                </a:solidFill>
              </a:rPr>
              <a:t>IGG</a:t>
            </a:r>
            <a:r>
              <a:rPr lang="en-US" dirty="0" bmk="567">
                <a:solidFill>
                  <a:schemeClr val="bg1"/>
                </a:solidFill>
              </a:rPr>
              <a:t>RA</a:t>
            </a:r>
            <a:r>
              <a:rPr lang="en-US" dirty="0" bmk="705">
                <a:solidFill>
                  <a:schemeClr val="bg1"/>
                </a:solidFill>
              </a:rPr>
              <a:t>P</a:t>
            </a:r>
            <a:r>
              <a:rPr lang="en-US" dirty="0" bmk="1622">
                <a:solidFill>
                  <a:schemeClr val="bg1"/>
                </a:solidFill>
              </a:rPr>
              <a:t>H 2</a:t>
            </a:r>
            <a:r>
              <a:rPr lang="en-US" dirty="0" bmk="290">
                <a:solidFill>
                  <a:schemeClr val="bg1"/>
                </a:solidFill>
              </a:rPr>
              <a:t>00</a:t>
            </a:r>
            <a:r>
              <a:rPr lang="en-US" dirty="0" bmk="0">
                <a:solidFill>
                  <a:schemeClr val="bg1"/>
                </a:solidFill>
              </a:rPr>
              <a:t>7]</a:t>
            </a:r>
          </a:p>
        </p:txBody>
      </p:sp>
    </p:spTree>
    <p:extLst>
      <p:ext uri="{BB962C8B-B14F-4D97-AF65-F5344CB8AC3E}">
        <p14:creationId xmlns:p14="http://schemas.microsoft.com/office/powerpoint/2010/main" val="16148704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6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6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6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6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6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6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205" grpId="0" animBg="1"/>
      <p:bldP spid="136206" grpId="0" animBg="1"/>
      <p:bldP spid="13620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537"/>
              <a:t>Has</a:t>
            </a:r>
            <a:r>
              <a:rPr lang="en-US" dirty="0" bmk="1250"/>
              <a:t>h</a:t>
            </a:r>
            <a:r>
              <a:rPr lang="en-US" dirty="0" bmk="259"/>
              <a:t>in</a:t>
            </a:r>
            <a:r>
              <a:rPr lang="en-US" dirty="0" bmk="156"/>
              <a:t>g </a:t>
            </a:r>
            <a:r>
              <a:rPr lang="en-US" dirty="0" bmk="1408"/>
              <a:t>C</a:t>
            </a:r>
            <a:r>
              <a:rPr lang="en-US" dirty="0" bmk="873"/>
              <a:t>o</a:t>
            </a:r>
            <a:r>
              <a:rPr lang="en-US" dirty="0" bmk="612"/>
              <a:t>lu</a:t>
            </a:r>
            <a:r>
              <a:rPr lang="en-US" dirty="0" bmk="1039"/>
              <a:t>m</a:t>
            </a:r>
            <a:r>
              <a:rPr lang="en-US" dirty="0" bmk="184"/>
              <a:t>n</a:t>
            </a:r>
            <a:r>
              <a:rPr lang="en-US" dirty="0" bmk="734"/>
              <a:t>s </a:t>
            </a:r>
            <a:r>
              <a:rPr lang="en-US" dirty="0" bmk="1690"/>
              <a:t>(Sig</a:t>
            </a:r>
            <a:r>
              <a:rPr lang="en-US" dirty="0" bmk="879"/>
              <a:t>n</a:t>
            </a:r>
            <a:r>
              <a:rPr lang="en-US" dirty="0" bmk="163"/>
              <a:t>atu</a:t>
            </a:r>
            <a:r>
              <a:rPr lang="en-US" dirty="0" bmk="1391"/>
              <a:t>r</a:t>
            </a:r>
            <a:r>
              <a:rPr lang="en-US" dirty="0" bmk="1394"/>
              <a:t>es</a:t>
            </a:r>
            <a:r>
              <a:rPr lang="en-US" dirty="0" bmk="532"/>
              <a:t>)</a:t>
            </a:r>
            <a:r>
              <a:rPr lang="en-US" dirty="0" bmk="1212"/>
              <a:t/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534400" cy="5562600"/>
          </a:xfrm>
        </p:spPr>
        <p:txBody>
          <a:bodyPr>
            <a:normAutofit fontScale="92500"/>
          </a:bodyPr>
          <a:lstStyle/>
          <a:p>
            <a:r>
              <a:rPr lang="en-US" b="1" dirty="0" bmk="1373">
                <a:solidFill>
                  <a:srgbClr val="0000FF"/>
                </a:solidFill>
              </a:rPr>
              <a:t>K</a:t>
            </a:r>
            <a:r>
              <a:rPr lang="en-US" b="1" dirty="0" bmk="285">
                <a:solidFill>
                  <a:srgbClr val="0000FF"/>
                </a:solidFill>
              </a:rPr>
              <a:t>ey </a:t>
            </a:r>
            <a:r>
              <a:rPr lang="en-US" b="1" dirty="0" bmk="1115">
                <a:solidFill>
                  <a:srgbClr val="0000FF"/>
                </a:solidFill>
              </a:rPr>
              <a:t>id</a:t>
            </a:r>
            <a:r>
              <a:rPr lang="en-US" b="1" dirty="0" bmk="867">
                <a:solidFill>
                  <a:srgbClr val="0000FF"/>
                </a:solidFill>
              </a:rPr>
              <a:t>e</a:t>
            </a:r>
            <a:r>
              <a:rPr lang="en-US" b="1" dirty="0" bmk="0">
                <a:solidFill>
                  <a:srgbClr val="0000FF"/>
                </a:solidFill>
              </a:rPr>
              <a:t>a:</a:t>
            </a:r>
            <a:r>
              <a:rPr lang="en-US" dirty="0" bmk="0">
                <a:solidFill>
                  <a:srgbClr val="0000FF"/>
                </a:solidFill>
              </a:rPr>
              <a:t> </a:t>
            </a:r>
            <a:r>
              <a:rPr lang="en-US" dirty="0" bmk="764"/>
              <a:t>“ha</a:t>
            </a:r>
            <a:r>
              <a:rPr lang="en-US" dirty="0" bmk="577"/>
              <a:t>sh”</a:t>
            </a:r>
            <a:r>
              <a:rPr lang="en-US" dirty="0" bmk="196"/>
              <a:t> e</a:t>
            </a:r>
            <a:r>
              <a:rPr lang="en-US" dirty="0" bmk="914"/>
              <a:t>a</a:t>
            </a:r>
            <a:r>
              <a:rPr lang="en-US" dirty="0" bmk="217"/>
              <a:t>ch</a:t>
            </a:r>
            <a:r>
              <a:rPr lang="en-US" dirty="0" bmk="815"/>
              <a:t> c</a:t>
            </a:r>
            <a:r>
              <a:rPr lang="en-US" dirty="0" bmk="1005"/>
              <a:t>o</a:t>
            </a:r>
            <a:r>
              <a:rPr lang="en-US" dirty="0" bmk="1608"/>
              <a:t>l</a:t>
            </a:r>
            <a:r>
              <a:rPr lang="en-US" dirty="0" bmk="750"/>
              <a:t>um</a:t>
            </a:r>
            <a:r>
              <a:rPr lang="en-US" dirty="0" bmk="0"/>
              <a:t>n </a:t>
            </a:r>
            <a:r>
              <a:rPr lang="en-US" b="1" i="1" dirty="0" bmk="0"/>
              <a:t>C</a:t>
            </a:r>
            <a:r>
              <a:rPr lang="en-US" dirty="0" bmk="582"/>
              <a:t> to </a:t>
            </a:r>
            <a:r>
              <a:rPr lang="en-US" dirty="0" bmk="1164"/>
              <a:t>a</a:t>
            </a:r>
            <a:r>
              <a:rPr lang="en-US" dirty="0" bmk="873"/>
              <a:t> s</a:t>
            </a:r>
            <a:r>
              <a:rPr lang="en-US" dirty="0" bmk="1534"/>
              <a:t>mal</a:t>
            </a:r>
            <a:r>
              <a:rPr lang="en-US" dirty="0" bmk="684"/>
              <a:t>l </a:t>
            </a:r>
            <a:r>
              <a:rPr lang="en-US" dirty="0" bmk="1740"/>
              <a:t/>
            </a:r>
            <a:r>
              <a:rPr lang="en-US" b="1" i="1" dirty="0" bmk="383">
                <a:solidFill>
                  <a:srgbClr val="D60093"/>
                </a:solidFill>
              </a:rPr>
              <a:t>sig</a:t>
            </a:r>
            <a:r>
              <a:rPr lang="en-US" b="1" i="1" dirty="0" bmk="1247">
                <a:solidFill>
                  <a:srgbClr val="D60093"/>
                </a:solidFill>
              </a:rPr>
              <a:t>n</a:t>
            </a:r>
            <a:r>
              <a:rPr lang="en-US" b="1" i="1" dirty="0" bmk="1512">
                <a:solidFill>
                  <a:srgbClr val="D60093"/>
                </a:solidFill>
              </a:rPr>
              <a:t>a</a:t>
            </a:r>
            <a:r>
              <a:rPr lang="en-US" b="1" i="1" dirty="0" bmk="575">
                <a:solidFill>
                  <a:srgbClr val="D60093"/>
                </a:solidFill>
              </a:rPr>
              <a:t>tur</a:t>
            </a:r>
            <a:r>
              <a:rPr lang="en-US" b="1" i="1" dirty="0" bmk="0">
                <a:solidFill>
                  <a:srgbClr val="D60093"/>
                </a:solidFill>
              </a:rPr>
              <a:t>e</a:t>
            </a:r>
            <a:r>
              <a:rPr lang="en-US" dirty="0" bmk="0"/>
              <a:t> </a:t>
            </a:r>
            <a:r>
              <a:rPr lang="en-US" b="1" i="1" dirty="0" bmk="1384"/>
              <a:t>h(</a:t>
            </a:r>
            <a:r>
              <a:rPr lang="en-US" b="1" i="1" dirty="0" bmk="0"/>
              <a:t>C)</a:t>
            </a:r>
            <a:r>
              <a:rPr lang="en-US" dirty="0" bmk="806"/>
              <a:t>, such </a:t>
            </a:r>
            <a:r>
              <a:rPr lang="en-US" dirty="0" bmk="1475"/>
              <a:t>t</a:t>
            </a:r>
            <a:r>
              <a:rPr lang="en-US" dirty="0" bmk="1150"/>
              <a:t>ha</a:t>
            </a:r>
            <a:r>
              <a:rPr lang="en-US" dirty="0" bmk="1398"/>
              <a:t>t:</a:t>
            </a:r>
            <a:r>
              <a:rPr lang="en-US" dirty="0" bmk="1425"/>
              <a:t/>
            </a:r>
          </a:p>
          <a:p>
            <a:pPr lvl="1"/>
            <a:r>
              <a:rPr lang="en-US" b="1" dirty="0" bmk="1187"/>
              <a:t>(1</a:t>
            </a:r>
            <a:r>
              <a:rPr lang="en-US" b="1" dirty="0" bmk="814"/>
              <a:t>)</a:t>
            </a:r>
            <a:r>
              <a:rPr lang="en-US" b="1" dirty="0" bmk="1131"/>
              <a:t/>
            </a:r>
            <a:r>
              <a:rPr lang="en-US" dirty="0" bmk="0"/>
              <a:t> </a:t>
            </a:r>
            <a:r>
              <a:rPr lang="en-US" b="1" i="1" dirty="0" bmk="1116"/>
              <a:t>h(</a:t>
            </a:r>
            <a:r>
              <a:rPr lang="en-US" b="1" i="1" dirty="0" bmk="0"/>
              <a:t>C)</a:t>
            </a:r>
            <a:r>
              <a:rPr lang="en-US" dirty="0" bmk="1888"/>
              <a:t> is</a:t>
            </a:r>
            <a:r>
              <a:rPr lang="en-US" dirty="0" bmk="892"/>
              <a:t> s</a:t>
            </a:r>
            <a:r>
              <a:rPr lang="en-US" dirty="0" bmk="1886"/>
              <a:t>ma</a:t>
            </a:r>
            <a:r>
              <a:rPr lang="en-US" dirty="0" bmk="1622"/>
              <a:t>ll eno</a:t>
            </a:r>
            <a:r>
              <a:rPr lang="en-US" dirty="0" bmk="315"/>
              <a:t>ugh</a:t>
            </a:r>
            <a:r>
              <a:rPr lang="en-US" dirty="0" bmk="740"/>
              <a:t> that</a:t>
            </a:r>
            <a:r>
              <a:rPr lang="en-US" dirty="0" bmk="1759"/>
              <a:t> th</a:t>
            </a:r>
            <a:r>
              <a:rPr lang="en-US" dirty="0" bmk="933"/>
              <a:t>e</a:t>
            </a:r>
            <a:r>
              <a:rPr lang="en-US" dirty="0" bmk="7"/>
              <a:t> sig</a:t>
            </a:r>
            <a:r>
              <a:rPr lang="en-US" dirty="0" bmk="331"/>
              <a:t>n</a:t>
            </a:r>
            <a:r>
              <a:rPr lang="en-US" dirty="0" bmk="177"/>
              <a:t>atu</a:t>
            </a:r>
            <a:r>
              <a:rPr lang="en-US" dirty="0" bmk="483"/>
              <a:t>r</a:t>
            </a:r>
            <a:r>
              <a:rPr lang="en-US" dirty="0" bmk="674"/>
              <a:t>e f</a:t>
            </a:r>
            <a:r>
              <a:rPr lang="en-US" dirty="0" bmk="1418"/>
              <a:t>i</a:t>
            </a:r>
            <a:r>
              <a:rPr lang="en-US" dirty="0" bmk="599"/>
              <a:t>ts i</a:t>
            </a:r>
            <a:r>
              <a:rPr lang="en-US" dirty="0" bmk="710"/>
              <a:t>n R</a:t>
            </a:r>
            <a:r>
              <a:rPr lang="en-US" dirty="0" bmk="535"/>
              <a:t>A</a:t>
            </a:r>
            <a:r>
              <a:rPr lang="en-US" dirty="0" bmk="1294"/>
              <a:t>M</a:t>
            </a:r>
            <a:r>
              <a:rPr lang="en-US" dirty="0" bmk="434"/>
              <a:t/>
            </a:r>
          </a:p>
          <a:p>
            <a:pPr lvl="1"/>
            <a:r>
              <a:rPr lang="en-US" b="1" dirty="0" bmk="70"/>
              <a:t>(2</a:t>
            </a:r>
            <a:r>
              <a:rPr lang="en-US" b="1" dirty="0" bmk="0"/>
              <a:t>)</a:t>
            </a:r>
            <a:r>
              <a:rPr lang="en-US" dirty="0" bmk="0"/>
              <a:t> </a:t>
            </a:r>
            <a:r>
              <a:rPr lang="en-US" b="1" i="1" dirty="0" err="1" bmk="0"/>
              <a:t>sim</a:t>
            </a:r>
            <a:r>
              <a:rPr lang="en-US" b="1" i="1" dirty="0" bmk="0"/>
              <a:t>(C</a:t>
            </a:r>
            <a:r>
              <a:rPr lang="en-US" b="1" i="1" baseline="-25000" dirty="0" bmk="0"/>
              <a:t>1</a:t>
            </a:r>
            <a:r>
              <a:rPr lang="en-US" b="1" i="1" dirty="0" bmk="0"/>
              <a:t>, C</a:t>
            </a:r>
            <a:r>
              <a:rPr lang="en-US" b="1" i="1" baseline="-25000" dirty="0" bmk="0"/>
              <a:t>2</a:t>
            </a:r>
            <a:r>
              <a:rPr lang="en-US" b="1" i="1" dirty="0" bmk="0"/>
              <a:t>)</a:t>
            </a:r>
            <a:r>
              <a:rPr lang="en-US" dirty="0" bmk="1521"/>
              <a:t> is </a:t>
            </a:r>
            <a:r>
              <a:rPr lang="en-US" dirty="0" bmk="92"/>
              <a:t>th</a:t>
            </a:r>
            <a:r>
              <a:rPr lang="en-US" dirty="0" bmk="747"/>
              <a:t>e </a:t>
            </a:r>
            <a:r>
              <a:rPr lang="en-US" dirty="0" bmk="1237"/>
              <a:t>same</a:t>
            </a:r>
            <a:r>
              <a:rPr lang="en-US" dirty="0" bmk="1424"/>
              <a:t> as</a:t>
            </a:r>
            <a:r>
              <a:rPr lang="en-US" dirty="0" bmk="15"/>
              <a:t> </a:t>
            </a:r>
            <a:r>
              <a:rPr lang="en-US" dirty="0" bmk="328"/>
              <a:t>the “</a:t>
            </a:r>
            <a:r>
              <a:rPr lang="en-US" dirty="0" bmk="226"/>
              <a:t>si</a:t>
            </a:r>
            <a:r>
              <a:rPr lang="en-US" dirty="0" bmk="16"/>
              <a:t>m</a:t>
            </a:r>
            <a:r>
              <a:rPr lang="en-US" dirty="0" bmk="1105"/>
              <a:t>il</a:t>
            </a:r>
            <a:r>
              <a:rPr lang="en-US" dirty="0" bmk="1764"/>
              <a:t>ar</a:t>
            </a:r>
            <a:r>
              <a:rPr lang="en-US" dirty="0" bmk="206"/>
              <a:t>ity</a:t>
            </a:r>
            <a:r>
              <a:rPr lang="en-US" dirty="0" bmk="860"/>
              <a:t>” </a:t>
            </a:r>
            <a:r>
              <a:rPr lang="en-US" dirty="0" bmk="1303"/>
              <a:t>of </a:t>
            </a:r>
            <a:r>
              <a:rPr lang="en-US" dirty="0" bmk="1675"/>
              <a:t>s</a:t>
            </a:r>
            <a:r>
              <a:rPr lang="en-US" dirty="0" bmk="1825"/>
              <a:t>ig</a:t>
            </a:r>
            <a:r>
              <a:rPr lang="en-US" dirty="0" bmk="1851"/>
              <a:t>n</a:t>
            </a:r>
            <a:r>
              <a:rPr lang="en-US" dirty="0" bmk="1185"/>
              <a:t>atur</a:t>
            </a:r>
            <a:r>
              <a:rPr lang="en-US" dirty="0" bmk="561"/>
              <a:t>es</a:t>
            </a:r>
            <a:r>
              <a:rPr lang="en-US" dirty="0" bmk="0"/>
              <a:t> </a:t>
            </a:r>
            <a:r>
              <a:rPr lang="en-US" b="1" i="1" dirty="0" bmk="1720"/>
              <a:t>h(C</a:t>
            </a:r>
            <a:r>
              <a:rPr lang="en-US" b="1" i="1" dirty="0" bmk="1581"/>
              <a:t/>
            </a:r>
            <a:r>
              <a:rPr lang="en-US" b="1" i="1" baseline="-25000" dirty="0" bmk="62"/>
              <a:t>1</a:t>
            </a:r>
            <a:r>
              <a:rPr lang="en-US" b="1" i="1" baseline="-25000" dirty="0" bmk="1057"/>
              <a:t/>
            </a:r>
            <a:r>
              <a:rPr lang="en-US" b="1" i="1" dirty="0" bmk="708"/>
              <a:t>) </a:t>
            </a:r>
            <a:r>
              <a:rPr lang="en-US" b="1" i="1" dirty="0" bmk="1281"/>
              <a:t/>
            </a:r>
            <a:r>
              <a:rPr lang="en-US" dirty="0" bmk="1562"/>
              <a:t>a</a:t>
            </a:r>
            <a:r>
              <a:rPr lang="en-US" dirty="0" bmk="0"/>
              <a:t>nd </a:t>
            </a:r>
            <a:r>
              <a:rPr lang="en-US" b="1" i="1" dirty="0" bmk="0"/>
              <a:t>h(C</a:t>
            </a:r>
            <a:r>
              <a:rPr lang="en-US" b="1" i="1" baseline="-25000" dirty="0" bmk="0"/>
              <a:t>2</a:t>
            </a:r>
            <a:r>
              <a:rPr lang="en-US" b="1" i="1" dirty="0" bmk="0"/>
              <a:t>)</a:t>
            </a:r>
          </a:p>
          <a:p>
            <a:pPr lvl="8"/>
            <a:endParaRPr lang="en-US" b="1" i="1" dirty="0"/>
          </a:p>
          <a:p>
            <a:r>
              <a:rPr lang="en-US" b="1" dirty="0" bmk="1718"/>
              <a:t>Goal</a:t>
            </a:r>
            <a:r>
              <a:rPr lang="en-US" b="1" dirty="0" bmk="1658"/>
              <a:t>:</a:t>
            </a:r>
            <a:r>
              <a:rPr lang="en-US" b="1" dirty="0" bmk="1592"/>
              <a:t/>
            </a:r>
            <a:r>
              <a:rPr lang="en-US" dirty="0" bmk="0">
                <a:solidFill>
                  <a:schemeClr val="accent4"/>
                </a:solidFill>
              </a:rPr>
              <a:t> </a:t>
            </a:r>
            <a:r>
              <a:rPr lang="en-US" b="1" dirty="0" bmk="640">
                <a:solidFill>
                  <a:srgbClr val="008000"/>
                </a:solidFill>
              </a:rPr>
              <a:t>Fin</a:t>
            </a:r>
            <a:r>
              <a:rPr lang="en-US" b="1" dirty="0" bmk="23">
                <a:solidFill>
                  <a:srgbClr val="008000"/>
                </a:solidFill>
              </a:rPr>
              <a:t>d</a:t>
            </a:r>
            <a:r>
              <a:rPr lang="en-US" b="1" dirty="0" bmk="892">
                <a:solidFill>
                  <a:srgbClr val="008000"/>
                </a:solidFill>
              </a:rPr>
              <a:t> a</a:t>
            </a:r>
            <a:r>
              <a:rPr lang="en-US" b="1" dirty="0" bmk="662">
                <a:solidFill>
                  <a:srgbClr val="008000"/>
                </a:solidFill>
              </a:rPr>
              <a:t> has</a:t>
            </a:r>
            <a:r>
              <a:rPr lang="en-US" b="1" dirty="0" bmk="793">
                <a:solidFill>
                  <a:srgbClr val="008000"/>
                </a:solidFill>
              </a:rPr>
              <a:t>h</a:t>
            </a:r>
            <a:r>
              <a:rPr lang="en-US" b="1" dirty="0" bmk="958">
                <a:solidFill>
                  <a:srgbClr val="008000"/>
                </a:solidFill>
              </a:rPr>
              <a:t> func</a:t>
            </a:r>
            <a:r>
              <a:rPr lang="en-US" b="1" dirty="0" bmk="1675">
                <a:solidFill>
                  <a:srgbClr val="008000"/>
                </a:solidFill>
              </a:rPr>
              <a:t>ti</a:t>
            </a:r>
            <a:r>
              <a:rPr lang="en-US" b="1" dirty="0" bmk="948">
                <a:solidFill>
                  <a:srgbClr val="008000"/>
                </a:solidFill>
              </a:rPr>
              <a:t>o</a:t>
            </a:r>
            <a:r>
              <a:rPr lang="en-US" b="1" dirty="0" bmk="454">
                <a:solidFill>
                  <a:srgbClr val="008000"/>
                </a:solidFill>
              </a:rPr>
              <a:t>n </a:t>
            </a:r>
            <a:r>
              <a:rPr lang="en-US" b="1" dirty="0" bmk="384">
                <a:solidFill>
                  <a:srgbClr val="008000"/>
                </a:solidFill>
              </a:rPr>
              <a:t/>
            </a:r>
            <a:r>
              <a:rPr lang="en-US" b="1" i="1" dirty="0" bmk="594">
                <a:solidFill>
                  <a:srgbClr val="008000"/>
                </a:solidFill>
              </a:rPr>
              <a:t>h</a:t>
            </a:r>
            <a:r>
              <a:rPr lang="en-US" b="1" i="1" dirty="0" bmk="150">
                <a:solidFill>
                  <a:srgbClr val="008000"/>
                </a:solidFill>
              </a:rPr>
              <a:t>(</a:t>
            </a:r>
            <a:r>
              <a:rPr lang="en-US" b="1" i="1" dirty="0" bmk="1491">
                <a:solidFill>
                  <a:srgbClr val="008000"/>
                </a:solidFill>
              </a:rPr>
              <a:t>·</a:t>
            </a:r>
            <a:r>
              <a:rPr lang="en-US" b="1" i="1" dirty="0" bmk="0">
                <a:solidFill>
                  <a:srgbClr val="008000"/>
                </a:solidFill>
              </a:rPr>
              <a:t>)</a:t>
            </a:r>
            <a:r>
              <a:rPr lang="en-US" b="1" dirty="0" bmk="1701">
                <a:solidFill>
                  <a:srgbClr val="008000"/>
                </a:solidFill>
              </a:rPr>
              <a:t> s</a:t>
            </a:r>
            <a:r>
              <a:rPr lang="en-US" b="1" dirty="0" bmk="1737">
                <a:solidFill>
                  <a:srgbClr val="008000"/>
                </a:solidFill>
              </a:rPr>
              <a:t>u</a:t>
            </a:r>
            <a:r>
              <a:rPr lang="en-US" b="1" dirty="0" bmk="11">
                <a:solidFill>
                  <a:srgbClr val="008000"/>
                </a:solidFill>
              </a:rPr>
              <a:t>c</a:t>
            </a:r>
            <a:r>
              <a:rPr lang="en-US" b="1" dirty="0" bmk="342">
                <a:solidFill>
                  <a:srgbClr val="008000"/>
                </a:solidFill>
              </a:rPr>
              <a:t>h t</a:t>
            </a:r>
            <a:r>
              <a:rPr lang="en-US" b="1" dirty="0" bmk="474">
                <a:solidFill>
                  <a:srgbClr val="008000"/>
                </a:solidFill>
              </a:rPr>
              <a:t>hat</a:t>
            </a:r>
            <a:r>
              <a:rPr lang="en-US" b="1" dirty="0" bmk="859">
                <a:solidFill>
                  <a:srgbClr val="008000"/>
                </a:solidFill>
              </a:rPr>
              <a:t>:</a:t>
            </a:r>
            <a:r>
              <a:rPr lang="en-US" b="1" dirty="0" bmk="1557">
                <a:solidFill>
                  <a:srgbClr val="008000"/>
                </a:solidFill>
              </a:rPr>
              <a:t/>
            </a:r>
          </a:p>
          <a:p>
            <a:pPr lvl="1"/>
            <a:r>
              <a:rPr lang="en-US" dirty="0" bmk="1057"/>
              <a:t>I</a:t>
            </a:r>
            <a:r>
              <a:rPr lang="en-US" dirty="0" bmk="0"/>
              <a:t>f </a:t>
            </a:r>
            <a:r>
              <a:rPr lang="en-US" b="1" i="1" dirty="0" err="1" bmk="0"/>
              <a:t>sim</a:t>
            </a:r>
            <a:r>
              <a:rPr lang="en-US" b="1" i="1" dirty="0" bmk="0"/>
              <a:t>(C</a:t>
            </a:r>
            <a:r>
              <a:rPr lang="en-US" b="1" i="1" baseline="-25000" dirty="0" bmk="0"/>
              <a:t>1</a:t>
            </a:r>
            <a:r>
              <a:rPr lang="en-US" b="1" i="1" dirty="0" bmk="0"/>
              <a:t>,C</a:t>
            </a:r>
            <a:r>
              <a:rPr lang="en-US" b="1" i="1" baseline="-25000" dirty="0" bmk="0"/>
              <a:t>2</a:t>
            </a:r>
            <a:r>
              <a:rPr lang="en-US" b="1" i="1" dirty="0" bmk="0"/>
              <a:t>)</a:t>
            </a:r>
            <a:r>
              <a:rPr lang="en-US" dirty="0" bmk="1890"/>
              <a:t> is </a:t>
            </a:r>
            <a:r>
              <a:rPr lang="en-US" dirty="0" bmk="1798"/>
              <a:t>hi</a:t>
            </a:r>
            <a:r>
              <a:rPr lang="en-US" dirty="0" bmk="755"/>
              <a:t>g</a:t>
            </a:r>
            <a:r>
              <a:rPr lang="en-US" dirty="0" bmk="663"/>
              <a:t>h</a:t>
            </a:r>
            <a:r>
              <a:rPr lang="en-US" dirty="0" bmk="41"/>
              <a:t>, t</a:t>
            </a:r>
            <a:r>
              <a:rPr lang="en-US" dirty="0" bmk="1675"/>
              <a:t>hen</a:t>
            </a:r>
            <a:r>
              <a:rPr lang="en-US" dirty="0" bmk="458"/>
              <a:t> </a:t>
            </a:r>
            <a:r>
              <a:rPr lang="en-US" dirty="0" bmk="1722"/>
              <a:t>wi</a:t>
            </a:r>
            <a:r>
              <a:rPr lang="en-US" dirty="0" bmk="1715"/>
              <a:t>th hi</a:t>
            </a:r>
            <a:r>
              <a:rPr lang="en-US" dirty="0" bmk="836"/>
              <a:t>gh </a:t>
            </a:r>
            <a:r>
              <a:rPr lang="en-US" dirty="0" bmk="113"/>
              <a:t>pro</a:t>
            </a:r>
            <a:r>
              <a:rPr lang="en-US" dirty="0" bmk="118"/>
              <a:t>b.</a:t>
            </a:r>
            <a:r>
              <a:rPr lang="en-US" dirty="0" bmk="153"/>
              <a:t> </a:t>
            </a:r>
            <a:r>
              <a:rPr lang="en-US" dirty="0" bmk="1569"/>
              <a:t/>
            </a:r>
            <a:r>
              <a:rPr lang="en-US" b="1" i="1" dirty="0" bmk="689"/>
              <a:t>h</a:t>
            </a:r>
            <a:r>
              <a:rPr lang="en-US" b="1" i="1" dirty="0" bmk="719"/>
              <a:t>(</a:t>
            </a:r>
            <a:r>
              <a:rPr lang="en-US" b="1" i="1" dirty="0" bmk="0"/>
              <a:t>C</a:t>
            </a:r>
            <a:r>
              <a:rPr lang="en-US" b="1" i="1" baseline="-25000" dirty="0" bmk="0"/>
              <a:t>1</a:t>
            </a:r>
            <a:r>
              <a:rPr lang="en-US" b="1" i="1" dirty="0" bmk="615"/>
              <a:t>) =</a:t>
            </a:r>
            <a:r>
              <a:rPr lang="en-US" b="1" i="1" dirty="0" bmk="1709"/>
              <a:t> h</a:t>
            </a:r>
            <a:r>
              <a:rPr lang="en-US" b="1" i="1" dirty="0" bmk="1474"/>
              <a:t>(</a:t>
            </a:r>
            <a:r>
              <a:rPr lang="en-US" b="1" i="1" dirty="0" bmk="0"/>
              <a:t>C</a:t>
            </a:r>
            <a:r>
              <a:rPr lang="en-US" b="1" i="1" baseline="-25000" dirty="0" bmk="0"/>
              <a:t>2</a:t>
            </a:r>
            <a:r>
              <a:rPr lang="en-US" b="1" i="1" dirty="0" bmk="0"/>
              <a:t>)</a:t>
            </a:r>
          </a:p>
          <a:p>
            <a:pPr lvl="1"/>
            <a:r>
              <a:rPr lang="en-US" dirty="0" bmk="433"/>
              <a:t>If</a:t>
            </a:r>
            <a:r>
              <a:rPr lang="en-US" dirty="0" bmk="1658"/>
              <a:t> </a:t>
            </a:r>
            <a:r>
              <a:rPr lang="en-US" dirty="0" bmk="666"/>
              <a:t/>
            </a:r>
            <a:r>
              <a:rPr lang="en-US" b="1" i="1" dirty="0" err="1" bmk="1234"/>
              <a:t>s</a:t>
            </a:r>
            <a:r>
              <a:rPr lang="en-US" b="1" i="1" dirty="0" err="1" bmk="1702"/>
              <a:t>i</a:t>
            </a:r>
            <a:r>
              <a:rPr lang="en-US" b="1" i="1" dirty="0" err="1" bmk="0"/>
              <a:t>m</a:t>
            </a:r>
            <a:r>
              <a:rPr lang="en-US" b="1" i="1" dirty="0" bmk="0"/>
              <a:t>(C</a:t>
            </a:r>
            <a:r>
              <a:rPr lang="en-US" b="1" i="1" baseline="-25000" dirty="0" bmk="0"/>
              <a:t>1</a:t>
            </a:r>
            <a:r>
              <a:rPr lang="en-US" b="1" i="1" dirty="0" bmk="0"/>
              <a:t>,C</a:t>
            </a:r>
            <a:r>
              <a:rPr lang="en-US" b="1" i="1" baseline="-25000" dirty="0" bmk="0"/>
              <a:t>2</a:t>
            </a:r>
            <a:r>
              <a:rPr lang="en-US" b="1" i="1" dirty="0" bmk="0"/>
              <a:t>)</a:t>
            </a:r>
            <a:r>
              <a:rPr lang="en-US" dirty="0" bmk="1302"/>
              <a:t> is</a:t>
            </a:r>
            <a:r>
              <a:rPr lang="en-US" dirty="0" bmk="492"/>
              <a:t> </a:t>
            </a:r>
            <a:r>
              <a:rPr lang="en-US" dirty="0" bmk="1511"/>
              <a:t>lo</a:t>
            </a:r>
            <a:r>
              <a:rPr lang="en-US" dirty="0" bmk="1473"/>
              <a:t>w,</a:t>
            </a:r>
            <a:r>
              <a:rPr lang="en-US" dirty="0" bmk="453"/>
              <a:t> t</a:t>
            </a:r>
            <a:r>
              <a:rPr lang="en-US" dirty="0" bmk="285"/>
              <a:t>h</a:t>
            </a:r>
            <a:r>
              <a:rPr lang="en-US" dirty="0" bmk="731"/>
              <a:t>e</a:t>
            </a:r>
            <a:r>
              <a:rPr lang="en-US" dirty="0" bmk="1376"/>
              <a:t>n </a:t>
            </a:r>
            <a:r>
              <a:rPr lang="en-US" dirty="0" bmk="1429"/>
              <a:t>wi</a:t>
            </a:r>
            <a:r>
              <a:rPr lang="en-US" dirty="0" bmk="1819"/>
              <a:t>th</a:t>
            </a:r>
            <a:r>
              <a:rPr lang="en-US" dirty="0" bmk="950"/>
              <a:t> h</a:t>
            </a:r>
            <a:r>
              <a:rPr lang="en-US" dirty="0" bmk="831"/>
              <a:t>i</a:t>
            </a:r>
            <a:r>
              <a:rPr lang="en-US" dirty="0" bmk="1500"/>
              <a:t>gh</a:t>
            </a:r>
            <a:r>
              <a:rPr lang="en-US" dirty="0" bmk="1189"/>
              <a:t> pro</a:t>
            </a:r>
            <a:r>
              <a:rPr lang="en-US" dirty="0" bmk="1050"/>
              <a:t>b</a:t>
            </a:r>
            <a:r>
              <a:rPr lang="en-US" dirty="0" bmk="419"/>
              <a:t>. </a:t>
            </a:r>
            <a:r>
              <a:rPr lang="en-US" dirty="0" bmk="1211"/>
              <a:t/>
            </a:r>
            <a:r>
              <a:rPr lang="en-US" b="1" i="1" dirty="0" bmk="1297"/>
              <a:t>h(</a:t>
            </a:r>
            <a:r>
              <a:rPr lang="en-US" b="1" i="1" dirty="0" bmk="0"/>
              <a:t>C</a:t>
            </a:r>
            <a:r>
              <a:rPr lang="en-US" b="1" i="1" baseline="-25000" dirty="0" bmk="0"/>
              <a:t>1</a:t>
            </a:r>
            <a:r>
              <a:rPr lang="en-US" b="1" i="1" dirty="0" bmk="1001"/>
              <a:t>) </a:t>
            </a:r>
            <a:r>
              <a:rPr lang="en-US" b="1" i="1" dirty="0" bmk="179"/>
              <a:t>≠ </a:t>
            </a:r>
            <a:r>
              <a:rPr lang="en-US" b="1" i="1" dirty="0" bmk="104"/>
              <a:t>h(</a:t>
            </a:r>
            <a:r>
              <a:rPr lang="en-US" b="1" i="1" dirty="0" bmk="1437"/>
              <a:t>C</a:t>
            </a:r>
            <a:r>
              <a:rPr lang="en-US" b="1" i="1" dirty="0" bmk="1659"/>
              <a:t/>
            </a:r>
            <a:r>
              <a:rPr lang="en-US" b="1" i="1" baseline="-25000" dirty="0" bmk="0"/>
              <a:t>2</a:t>
            </a:r>
            <a:r>
              <a:rPr lang="en-US" b="1" i="1" dirty="0" bmk="0"/>
              <a:t>)</a:t>
            </a:r>
          </a:p>
          <a:p>
            <a:pPr lvl="8"/>
            <a:endParaRPr lang="en-US" b="1" dirty="0">
              <a:solidFill>
                <a:srgbClr val="D60093"/>
              </a:solidFill>
            </a:endParaRPr>
          </a:p>
          <a:p>
            <a:r>
              <a:rPr lang="en-US" b="1" dirty="0" bmk="1696">
                <a:solidFill>
                  <a:srgbClr val="D60093"/>
                </a:solidFill>
              </a:rPr>
              <a:t>Has</a:t>
            </a:r>
            <a:r>
              <a:rPr lang="en-US" b="1" dirty="0" bmk="1017">
                <a:solidFill>
                  <a:srgbClr val="D60093"/>
                </a:solidFill>
              </a:rPr>
              <a:t>h </a:t>
            </a:r>
            <a:r>
              <a:rPr lang="en-US" b="1" dirty="0" bmk="1539">
                <a:solidFill>
                  <a:srgbClr val="D60093"/>
                </a:solidFill>
              </a:rPr>
              <a:t>d</a:t>
            </a:r>
            <a:r>
              <a:rPr lang="en-US" b="1" dirty="0" bmk="1346">
                <a:solidFill>
                  <a:srgbClr val="D60093"/>
                </a:solidFill>
              </a:rPr>
              <a:t>oc</a:t>
            </a:r>
            <a:r>
              <a:rPr lang="en-US" b="1" dirty="0" bmk="1284">
                <a:solidFill>
                  <a:srgbClr val="D60093"/>
                </a:solidFill>
              </a:rPr>
              <a:t>s in</a:t>
            </a:r>
            <a:r>
              <a:rPr lang="en-US" b="1" dirty="0" bmk="960">
                <a:solidFill>
                  <a:srgbClr val="D60093"/>
                </a:solidFill>
              </a:rPr>
              <a:t>t</a:t>
            </a:r>
            <a:r>
              <a:rPr lang="en-US" b="1" dirty="0" bmk="1137">
                <a:solidFill>
                  <a:srgbClr val="D60093"/>
                </a:solidFill>
              </a:rPr>
              <a:t>o </a:t>
            </a:r>
            <a:r>
              <a:rPr lang="en-US" b="1" dirty="0" bmk="578">
                <a:solidFill>
                  <a:srgbClr val="D60093"/>
                </a:solidFill>
              </a:rPr>
              <a:t>buck</a:t>
            </a:r>
            <a:r>
              <a:rPr lang="en-US" b="1" dirty="0" bmk="1069">
                <a:solidFill>
                  <a:srgbClr val="D60093"/>
                </a:solidFill>
              </a:rPr>
              <a:t>et</a:t>
            </a:r>
            <a:r>
              <a:rPr lang="en-US" b="1" dirty="0" bmk="515">
                <a:solidFill>
                  <a:srgbClr val="D60093"/>
                </a:solidFill>
              </a:rPr>
              <a:t>s. E</a:t>
            </a:r>
            <a:r>
              <a:rPr lang="en-US" b="1" dirty="0" bmk="438">
                <a:solidFill>
                  <a:srgbClr val="D60093"/>
                </a:solidFill>
              </a:rPr>
              <a:t>xpe</a:t>
            </a:r>
            <a:r>
              <a:rPr lang="en-US" b="1" dirty="0" bmk="464">
                <a:solidFill>
                  <a:srgbClr val="D60093"/>
                </a:solidFill>
              </a:rPr>
              <a:t>c</a:t>
            </a:r>
            <a:r>
              <a:rPr lang="en-US" b="1" dirty="0" bmk="901">
                <a:solidFill>
                  <a:srgbClr val="D60093"/>
                </a:solidFill>
              </a:rPr>
              <a:t>t that</a:t>
            </a:r>
            <a:r>
              <a:rPr lang="en-US" b="1" dirty="0" bmk="1146">
                <a:solidFill>
                  <a:srgbClr val="D60093"/>
                </a:solidFill>
              </a:rPr>
              <a:t> </a:t>
            </a:r>
            <a:r>
              <a:rPr lang="en-US" b="1" dirty="0" bmk="980">
                <a:solidFill>
                  <a:srgbClr val="D60093"/>
                </a:solidFill>
              </a:rPr>
              <a:t>“mo</a:t>
            </a:r>
            <a:r>
              <a:rPr lang="en-US" b="1" dirty="0" bmk="1819">
                <a:solidFill>
                  <a:srgbClr val="D60093"/>
                </a:solidFill>
              </a:rPr>
              <a:t>s</a:t>
            </a:r>
            <a:r>
              <a:rPr lang="en-US" b="1" dirty="0" bmk="1538">
                <a:solidFill>
                  <a:srgbClr val="D60093"/>
                </a:solidFill>
              </a:rPr>
              <a:t>t</a:t>
            </a:r>
            <a:r>
              <a:rPr lang="en-US" b="1" dirty="0" bmk="1501">
                <a:solidFill>
                  <a:srgbClr val="D60093"/>
                </a:solidFill>
              </a:rPr>
              <a:t>” p</a:t>
            </a:r>
            <a:r>
              <a:rPr lang="en-US" b="1" dirty="0" bmk="584">
                <a:solidFill>
                  <a:srgbClr val="D60093"/>
                </a:solidFill>
              </a:rPr>
              <a:t>a</a:t>
            </a:r>
            <a:r>
              <a:rPr lang="en-US" b="1" dirty="0" bmk="1122">
                <a:solidFill>
                  <a:srgbClr val="D60093"/>
                </a:solidFill>
              </a:rPr>
              <a:t>i</a:t>
            </a:r>
            <a:r>
              <a:rPr lang="en-US" b="1" dirty="0" bmk="996">
                <a:solidFill>
                  <a:srgbClr val="D60093"/>
                </a:solidFill>
              </a:rPr>
              <a:t>r</a:t>
            </a:r>
            <a:r>
              <a:rPr lang="en-US" b="1" dirty="0" bmk="1257">
                <a:solidFill>
                  <a:srgbClr val="D60093"/>
                </a:solidFill>
              </a:rPr>
              <a:t>s </a:t>
            </a:r>
            <a:r>
              <a:rPr lang="en-US" b="1" dirty="0" bmk="1070">
                <a:solidFill>
                  <a:srgbClr val="D60093"/>
                </a:solidFill>
              </a:rPr>
              <a:t>of </a:t>
            </a:r>
            <a:r>
              <a:rPr lang="en-US" b="1" dirty="0" bmk="1737">
                <a:solidFill>
                  <a:srgbClr val="D60093"/>
                </a:solidFill>
              </a:rPr>
              <a:t>n</a:t>
            </a:r>
            <a:r>
              <a:rPr lang="en-US" b="1" dirty="0" bmk="740">
                <a:solidFill>
                  <a:srgbClr val="D60093"/>
                </a:solidFill>
              </a:rPr>
              <a:t>e</a:t>
            </a:r>
            <a:r>
              <a:rPr lang="en-US" b="1" dirty="0" bmk="1807">
                <a:solidFill>
                  <a:srgbClr val="D60093"/>
                </a:solidFill>
              </a:rPr>
              <a:t>a</a:t>
            </a:r>
            <a:r>
              <a:rPr lang="en-US" b="1" dirty="0" bmk="144">
                <a:solidFill>
                  <a:srgbClr val="D60093"/>
                </a:solidFill>
              </a:rPr>
              <a:t>r </a:t>
            </a:r>
            <a:r>
              <a:rPr lang="en-US" b="1" dirty="0" bmk="564">
                <a:solidFill>
                  <a:srgbClr val="D60093"/>
                </a:solidFill>
              </a:rPr>
              <a:t>dup</a:t>
            </a:r>
            <a:r>
              <a:rPr lang="en-US" b="1" dirty="0" bmk="133">
                <a:solidFill>
                  <a:srgbClr val="D60093"/>
                </a:solidFill>
              </a:rPr>
              <a:t>lic</a:t>
            </a:r>
            <a:r>
              <a:rPr lang="en-US" b="1" dirty="0" bmk="730">
                <a:solidFill>
                  <a:srgbClr val="D60093"/>
                </a:solidFill>
              </a:rPr>
              <a:t>at</a:t>
            </a:r>
            <a:r>
              <a:rPr lang="en-US" b="1" dirty="0" bmk="1561">
                <a:solidFill>
                  <a:srgbClr val="D60093"/>
                </a:solidFill>
              </a:rPr>
              <a:t>e </a:t>
            </a:r>
            <a:r>
              <a:rPr lang="en-US" b="1" dirty="0" bmk="1131">
                <a:solidFill>
                  <a:srgbClr val="D60093"/>
                </a:solidFill>
              </a:rPr>
              <a:t>d</a:t>
            </a:r>
            <a:r>
              <a:rPr lang="en-US" b="1" dirty="0" bmk="1876">
                <a:solidFill>
                  <a:srgbClr val="D60093"/>
                </a:solidFill>
              </a:rPr>
              <a:t>ocs</a:t>
            </a:r>
            <a:r>
              <a:rPr lang="en-US" b="1" dirty="0" bmk="193">
                <a:solidFill>
                  <a:srgbClr val="D60093"/>
                </a:solidFill>
              </a:rPr>
              <a:t> </a:t>
            </a:r>
            <a:r>
              <a:rPr lang="en-US" b="1" dirty="0" bmk="1870">
                <a:solidFill>
                  <a:srgbClr val="D60093"/>
                </a:solidFill>
              </a:rPr>
              <a:t>h</a:t>
            </a:r>
            <a:r>
              <a:rPr lang="en-US" b="1" dirty="0" bmk="581">
                <a:solidFill>
                  <a:srgbClr val="D60093"/>
                </a:solidFill>
              </a:rPr>
              <a:t>as</a:t>
            </a:r>
            <a:r>
              <a:rPr lang="en-US" b="1" dirty="0" bmk="685">
                <a:solidFill>
                  <a:srgbClr val="D60093"/>
                </a:solidFill>
              </a:rPr>
              <a:t>h into</a:t>
            </a:r>
            <a:r>
              <a:rPr lang="en-US" b="1" dirty="0" bmk="744">
                <a:solidFill>
                  <a:srgbClr val="D60093"/>
                </a:solidFill>
              </a:rPr>
              <a:t> t</a:t>
            </a:r>
            <a:r>
              <a:rPr lang="en-US" b="1" dirty="0" bmk="1078">
                <a:solidFill>
                  <a:srgbClr val="D60093"/>
                </a:solidFill>
              </a:rPr>
              <a:t>he sam</a:t>
            </a:r>
            <a:r>
              <a:rPr lang="en-US" b="1" dirty="0" bmk="1196">
                <a:solidFill>
                  <a:srgbClr val="D60093"/>
                </a:solidFill>
              </a:rPr>
              <a:t>e </a:t>
            </a:r>
            <a:r>
              <a:rPr lang="en-US" b="1" dirty="0" bmk="604">
                <a:solidFill>
                  <a:srgbClr val="D60093"/>
                </a:solidFill>
              </a:rPr>
              <a:t>bucket</a:t>
            </a:r>
            <a:r>
              <a:rPr lang="en-US" b="1" dirty="0" bmk="0">
                <a:solidFill>
                  <a:srgbClr val="D60093"/>
                </a:solidFill>
              </a:rPr>
              <a:t>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32"/>
              <a:t>J.</a:t>
            </a:r>
            <a:r>
              <a:rPr lang="en-US" bmk="1217"/>
              <a:t> Lesko</a:t>
            </a:r>
            <a:r>
              <a:rPr lang="en-US" bmk="1032"/>
              <a:t>ve</a:t>
            </a:r>
            <a:r>
              <a:rPr lang="en-US" bmk="1565"/>
              <a:t>c, A. </a:t>
            </a:r>
            <a:r>
              <a:rPr lang="en-US" bmk="911"/>
              <a:t>Ra</a:t>
            </a:r>
            <a:r>
              <a:rPr lang="en-US" bmk="374"/>
              <a:t>jaram</a:t>
            </a:r>
            <a:r>
              <a:rPr lang="en-US" bmk="1355"/>
              <a:t>an,</a:t>
            </a:r>
            <a:r>
              <a:rPr lang="en-US" bmk="1665"/>
              <a:t> </a:t>
            </a:r>
            <a:r>
              <a:rPr lang="en-US" bmk="1600"/>
              <a:t>J.</a:t>
            </a:r>
            <a:r>
              <a:rPr lang="en-US" bmk="1673"/>
              <a:t> Ul</a:t>
            </a:r>
            <a:r>
              <a:rPr lang="en-US" bmk="103"/>
              <a:t>lm</a:t>
            </a:r>
            <a:r>
              <a:rPr lang="en-US" bmk="1315"/>
              <a:t>an: Mi</a:t>
            </a:r>
            <a:r>
              <a:rPr lang="en-US" bmk="615"/>
              <a:t>ni</a:t>
            </a:r>
            <a:r>
              <a:rPr lang="en-US" bmk="727"/>
              <a:t>n</a:t>
            </a:r>
            <a:r>
              <a:rPr lang="en-US" bmk="723"/>
              <a:t>g </a:t>
            </a:r>
            <a:r>
              <a:rPr lang="en-US" bmk="512"/>
              <a:t>o</a:t>
            </a:r>
            <a:r>
              <a:rPr lang="en-US" bmk="1838"/>
              <a:t>f</a:t>
            </a:r>
            <a:r>
              <a:rPr lang="en-US" bmk="1559"/>
              <a:t> </a:t>
            </a:r>
            <a:r>
              <a:rPr lang="en-US" bmk="598"/>
              <a:t>Mas</a:t>
            </a:r>
            <a:r>
              <a:rPr lang="en-US" bmk="1452"/>
              <a:t>s</a:t>
            </a:r>
            <a:r>
              <a:rPr lang="en-US" bmk="966"/>
              <a:t>i</a:t>
            </a:r>
            <a:r>
              <a:rPr lang="en-US" bmk="1461"/>
              <a:t>ve Da</a:t>
            </a:r>
            <a:r>
              <a:rPr lang="en-US" bmk="1799"/>
              <a:t>t</a:t>
            </a:r>
            <a:r>
              <a:rPr lang="en-US" bmk="1836"/>
              <a:t>as</a:t>
            </a:r>
            <a:r>
              <a:rPr lang="en-US" bmk="194"/>
              <a:t>et</a:t>
            </a:r>
            <a:r>
              <a:rPr lang="en-US" bmk="1237"/>
              <a:t>s, </a:t>
            </a:r>
            <a:r>
              <a:rPr lang="en-US" bmk="381"/>
              <a:t>ht</a:t>
            </a:r>
            <a:r>
              <a:rPr lang="en-US" bmk="945"/>
              <a:t>t</a:t>
            </a:r>
            <a:r>
              <a:rPr lang="en-US" bmk="261"/>
              <a:t>p://w</a:t>
            </a:r>
            <a:r>
              <a:rPr lang="en-US" bmk="1623"/>
              <a:t>ww</a:t>
            </a:r>
            <a:r>
              <a:rPr lang="en-US" bmk="1503"/>
              <a:t>.</a:t>
            </a:r>
            <a:r>
              <a:rPr lang="en-US" bmk="1308"/>
              <a:t>m</a:t>
            </a:r>
            <a:r>
              <a:rPr lang="en-US" bmk="1136"/>
              <a:t>m</a:t>
            </a:r>
            <a:r>
              <a:rPr lang="en-US" bmk="1025"/>
              <a:t>d</a:t>
            </a:r>
            <a:r>
              <a:rPr lang="en-US" bmk="1338"/>
              <a:t>s.</a:t>
            </a:r>
            <a:r>
              <a:rPr lang="en-US" bmk="1112"/>
              <a:t>o</a:t>
            </a:r>
            <a:r>
              <a:rPr lang="en-US" bmk="107"/>
              <a:t>rg</a:t>
            </a:r>
            <a:r>
              <a:rPr lang="en-US" bmk="259"/>
              <a:t/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C8250-8319-48A7-B295-578641B1A23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381000" y="3810000"/>
            <a:ext cx="8610600" cy="1752600"/>
          </a:xfrm>
          <a:prstGeom prst="roundRect">
            <a:avLst/>
          </a:prstGeom>
          <a:ln w="762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9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1851"/>
              <a:t>M</a:t>
            </a:r>
            <a:r>
              <a:rPr lang="en-US" dirty="0" bmk="477"/>
              <a:t>in-H</a:t>
            </a:r>
            <a:r>
              <a:rPr lang="en-US" dirty="0" bmk="924"/>
              <a:t>ash</a:t>
            </a:r>
            <a:r>
              <a:rPr lang="en-US" dirty="0" bmk="909"/>
              <a:t>in</a:t>
            </a:r>
            <a:r>
              <a:rPr lang="en-US" dirty="0" bmk="0"/>
              <a:t>g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86800" cy="5257801"/>
          </a:xfrm>
        </p:spPr>
        <p:txBody>
          <a:bodyPr>
            <a:normAutofit/>
          </a:bodyPr>
          <a:lstStyle/>
          <a:p>
            <a:r>
              <a:rPr lang="en-US" b="1" dirty="0" bmk="1724">
                <a:solidFill>
                  <a:srgbClr val="0000FF"/>
                </a:solidFill>
              </a:rPr>
              <a:t>Goa</a:t>
            </a:r>
            <a:r>
              <a:rPr lang="en-US" b="1" dirty="0" bmk="0">
                <a:solidFill>
                  <a:srgbClr val="0000FF"/>
                </a:solidFill>
              </a:rPr>
              <a:t>l:</a:t>
            </a:r>
            <a:r>
              <a:rPr lang="en-US" dirty="0" bmk="0">
                <a:solidFill>
                  <a:schemeClr val="accent4"/>
                </a:solidFill>
              </a:rPr>
              <a:t> </a:t>
            </a:r>
            <a:r>
              <a:rPr lang="en-US" b="1" dirty="0" bmk="624">
                <a:solidFill>
                  <a:srgbClr val="FF0066"/>
                </a:solidFill>
              </a:rPr>
              <a:t>Find </a:t>
            </a:r>
            <a:r>
              <a:rPr lang="en-US" b="1" dirty="0" bmk="1563">
                <a:solidFill>
                  <a:srgbClr val="FF0066"/>
                </a:solidFill>
              </a:rPr>
              <a:t>a</a:t>
            </a:r>
            <a:r>
              <a:rPr lang="en-US" b="1" dirty="0" bmk="832">
                <a:solidFill>
                  <a:srgbClr val="FF0066"/>
                </a:solidFill>
              </a:rPr>
              <a:t> ha</a:t>
            </a:r>
            <a:r>
              <a:rPr lang="en-US" b="1" dirty="0" bmk="1444">
                <a:solidFill>
                  <a:srgbClr val="FF0066"/>
                </a:solidFill>
              </a:rPr>
              <a:t>s</a:t>
            </a:r>
            <a:r>
              <a:rPr lang="en-US" b="1" dirty="0" bmk="21">
                <a:solidFill>
                  <a:srgbClr val="FF0066"/>
                </a:solidFill>
              </a:rPr>
              <a:t>h </a:t>
            </a:r>
            <a:r>
              <a:rPr lang="en-US" b="1" dirty="0" bmk="1563">
                <a:solidFill>
                  <a:srgbClr val="FF0066"/>
                </a:solidFill>
              </a:rPr>
              <a:t>f</a:t>
            </a:r>
            <a:r>
              <a:rPr lang="en-US" b="1" dirty="0" bmk="1438">
                <a:solidFill>
                  <a:srgbClr val="FF0066"/>
                </a:solidFill>
              </a:rPr>
              <a:t>u</a:t>
            </a:r>
            <a:r>
              <a:rPr lang="en-US" b="1" dirty="0" bmk="1802">
                <a:solidFill>
                  <a:srgbClr val="FF0066"/>
                </a:solidFill>
              </a:rPr>
              <a:t>nct</a:t>
            </a:r>
            <a:r>
              <a:rPr lang="en-US" b="1" dirty="0" bmk="797">
                <a:solidFill>
                  <a:srgbClr val="FF0066"/>
                </a:solidFill>
              </a:rPr>
              <a:t>io</a:t>
            </a:r>
            <a:r>
              <a:rPr lang="en-US" b="1" dirty="0" bmk="1325">
                <a:solidFill>
                  <a:srgbClr val="FF0066"/>
                </a:solidFill>
              </a:rPr>
              <a:t>n</a:t>
            </a:r>
            <a:r>
              <a:rPr lang="en-US" b="1" dirty="0" bmk="0">
                <a:solidFill>
                  <a:srgbClr val="FF0066"/>
                </a:solidFill>
              </a:rPr>
              <a:t> </a:t>
            </a:r>
            <a:r>
              <a:rPr lang="en-US" b="1" i="1" dirty="0" bmk="1224">
                <a:solidFill>
                  <a:srgbClr val="FF0066"/>
                </a:solidFill>
              </a:rPr>
              <a:t>h(</a:t>
            </a:r>
            <a:r>
              <a:rPr lang="en-US" b="1" i="1" dirty="0" bmk="1860">
                <a:solidFill>
                  <a:srgbClr val="FF0066"/>
                </a:solidFill>
              </a:rPr>
              <a:t>·)</a:t>
            </a:r>
            <a:r>
              <a:rPr lang="en-US" b="1" i="1" dirty="0" bmk="883">
                <a:solidFill>
                  <a:srgbClr val="FF0066"/>
                </a:solidFill>
              </a:rPr>
              <a:t/>
            </a:r>
            <a:r>
              <a:rPr lang="en-US" b="1" dirty="0" bmk="828">
                <a:solidFill>
                  <a:srgbClr val="FF0066"/>
                </a:solidFill>
              </a:rPr>
              <a:t> </a:t>
            </a:r>
            <a:r>
              <a:rPr lang="en-US" b="1" dirty="0" bmk="1869">
                <a:solidFill>
                  <a:srgbClr val="FF0066"/>
                </a:solidFill>
              </a:rPr>
              <a:t>such</a:t>
            </a:r>
            <a:r>
              <a:rPr lang="en-US" b="1" dirty="0" bmk="823">
                <a:solidFill>
                  <a:srgbClr val="FF0066"/>
                </a:solidFill>
              </a:rPr>
              <a:t> th</a:t>
            </a:r>
            <a:r>
              <a:rPr lang="en-US" b="1" dirty="0" bmk="726">
                <a:solidFill>
                  <a:srgbClr val="FF0066"/>
                </a:solidFill>
              </a:rPr>
              <a:t>a</a:t>
            </a:r>
            <a:r>
              <a:rPr lang="en-US" b="1" dirty="0" bmk="1690">
                <a:solidFill>
                  <a:srgbClr val="FF0066"/>
                </a:solidFill>
              </a:rPr>
              <a:t>t:</a:t>
            </a:r>
            <a:r>
              <a:rPr lang="en-US" b="1" dirty="0" bmk="1324">
                <a:solidFill>
                  <a:srgbClr val="FF0066"/>
                </a:solidFill>
              </a:rPr>
              <a:t/>
            </a:r>
          </a:p>
          <a:p>
            <a:pPr lvl="1"/>
            <a:r>
              <a:rPr lang="en-US" dirty="0" bmk="170"/>
              <a:t>if</a:t>
            </a:r>
            <a:r>
              <a:rPr lang="en-US" dirty="0" bmk="1193"/>
              <a:t> </a:t>
            </a:r>
            <a:r>
              <a:rPr lang="en-US" dirty="0" bmk="657"/>
              <a:t/>
            </a:r>
            <a:r>
              <a:rPr lang="en-US" b="1" i="1" dirty="0" err="1" bmk="676"/>
              <a:t>si</a:t>
            </a:r>
            <a:r>
              <a:rPr lang="en-US" b="1" i="1" dirty="0" err="1" bmk="0"/>
              <a:t>m</a:t>
            </a:r>
            <a:r>
              <a:rPr lang="en-US" b="1" i="1" dirty="0" bmk="210"/>
              <a:t>(C</a:t>
            </a:r>
            <a:r>
              <a:rPr lang="en-US" b="1" i="1" dirty="0" bmk="464"/>
              <a:t/>
            </a:r>
            <a:r>
              <a:rPr lang="en-US" b="1" i="1" baseline="-25000" dirty="0" bmk="0"/>
              <a:t>1</a:t>
            </a:r>
            <a:r>
              <a:rPr lang="en-US" b="1" i="1" dirty="0" bmk="1398"/>
              <a:t>,C</a:t>
            </a:r>
            <a:r>
              <a:rPr lang="en-US" b="1" i="1" dirty="0" bmk="306"/>
              <a:t/>
            </a:r>
            <a:r>
              <a:rPr lang="en-US" b="1" i="1" baseline="-25000" dirty="0" bmk="0"/>
              <a:t>2</a:t>
            </a:r>
            <a:r>
              <a:rPr lang="en-US" b="1" i="1" dirty="0" bmk="0"/>
              <a:t>)</a:t>
            </a:r>
            <a:r>
              <a:rPr lang="en-US" dirty="0" bmk="1696"/>
              <a:t> i</a:t>
            </a:r>
            <a:r>
              <a:rPr lang="en-US" dirty="0" bmk="530"/>
              <a:t>s </a:t>
            </a:r>
            <a:r>
              <a:rPr lang="en-US" dirty="0" bmk="1155"/>
              <a:t>h</a:t>
            </a:r>
            <a:r>
              <a:rPr lang="en-US" dirty="0" bmk="1501"/>
              <a:t>ig</a:t>
            </a:r>
            <a:r>
              <a:rPr lang="en-US" dirty="0" bmk="128"/>
              <a:t>h, </a:t>
            </a:r>
            <a:r>
              <a:rPr lang="en-US" dirty="0" bmk="945"/>
              <a:t>th</a:t>
            </a:r>
            <a:r>
              <a:rPr lang="en-US" dirty="0" bmk="1481"/>
              <a:t>en</a:t>
            </a:r>
            <a:r>
              <a:rPr lang="en-US" dirty="0" bmk="606"/>
              <a:t> w</a:t>
            </a:r>
            <a:r>
              <a:rPr lang="en-US" dirty="0" bmk="739"/>
              <a:t>it</a:t>
            </a:r>
            <a:r>
              <a:rPr lang="en-US" dirty="0" bmk="1587"/>
              <a:t>h </a:t>
            </a:r>
            <a:r>
              <a:rPr lang="en-US" dirty="0" bmk="1557"/>
              <a:t>high</a:t>
            </a:r>
            <a:r>
              <a:rPr lang="en-US" dirty="0" bmk="1599"/>
              <a:t> </a:t>
            </a:r>
            <a:r>
              <a:rPr lang="en-US" dirty="0" bmk="659"/>
              <a:t>pro</a:t>
            </a:r>
            <a:r>
              <a:rPr lang="en-US" dirty="0" bmk="1137"/>
              <a:t>b</a:t>
            </a:r>
            <a:r>
              <a:rPr lang="en-US" dirty="0" bmk="1848"/>
              <a:t>.</a:t>
            </a:r>
            <a:r>
              <a:rPr lang="en-US" dirty="0" bmk="941"/>
              <a:t> </a:t>
            </a:r>
            <a:r>
              <a:rPr lang="en-US" dirty="0" bmk="1135"/>
              <a:t/>
            </a:r>
            <a:r>
              <a:rPr lang="en-US" b="1" i="1" dirty="0" bmk="0"/>
              <a:t>h(C</a:t>
            </a:r>
            <a:r>
              <a:rPr lang="en-US" b="1" i="1" baseline="-25000" dirty="0" bmk="0"/>
              <a:t>1</a:t>
            </a:r>
            <a:r>
              <a:rPr lang="en-US" b="1" i="1" dirty="0" bmk="1750"/>
              <a:t>) = h</a:t>
            </a:r>
            <a:r>
              <a:rPr lang="en-US" b="1" i="1" dirty="0" bmk="0"/>
              <a:t>(C</a:t>
            </a:r>
            <a:r>
              <a:rPr lang="en-US" b="1" i="1" baseline="-25000" dirty="0" bmk="0"/>
              <a:t>2</a:t>
            </a:r>
            <a:r>
              <a:rPr lang="en-US" b="1" i="1" dirty="0" bmk="0"/>
              <a:t>)</a:t>
            </a:r>
          </a:p>
          <a:p>
            <a:pPr lvl="1"/>
            <a:r>
              <a:rPr lang="en-US" dirty="0" bmk="0"/>
              <a:t>if </a:t>
            </a:r>
            <a:r>
              <a:rPr lang="en-US" b="1" i="1" dirty="0" err="1" bmk="0"/>
              <a:t>sim</a:t>
            </a:r>
            <a:r>
              <a:rPr lang="en-US" b="1" i="1" dirty="0" bmk="0"/>
              <a:t>(C</a:t>
            </a:r>
            <a:r>
              <a:rPr lang="en-US" b="1" i="1" baseline="-25000" dirty="0" bmk="0"/>
              <a:t>1</a:t>
            </a:r>
            <a:r>
              <a:rPr lang="en-US" b="1" i="1" dirty="0" bmk="0"/>
              <a:t>,C</a:t>
            </a:r>
            <a:r>
              <a:rPr lang="en-US" b="1" i="1" baseline="-25000" dirty="0" bmk="0"/>
              <a:t>2</a:t>
            </a:r>
            <a:r>
              <a:rPr lang="en-US" b="1" i="1" dirty="0" bmk="0"/>
              <a:t>)</a:t>
            </a:r>
            <a:r>
              <a:rPr lang="en-US" dirty="0" bmk="279"/>
              <a:t> is </a:t>
            </a:r>
            <a:r>
              <a:rPr lang="en-US" dirty="0" bmk="385"/>
              <a:t>lo</a:t>
            </a:r>
            <a:r>
              <a:rPr lang="en-US" dirty="0" bmk="620"/>
              <a:t>w,</a:t>
            </a:r>
            <a:r>
              <a:rPr lang="en-US" dirty="0" bmk="44"/>
              <a:t> </a:t>
            </a:r>
            <a:r>
              <a:rPr lang="en-US" dirty="0" bmk="1261"/>
              <a:t>t</a:t>
            </a:r>
            <a:r>
              <a:rPr lang="en-US" dirty="0" bmk="1829"/>
              <a:t>hen</a:t>
            </a:r>
            <a:r>
              <a:rPr lang="en-US" dirty="0" bmk="1340"/>
              <a:t> wi</a:t>
            </a:r>
            <a:r>
              <a:rPr lang="en-US" dirty="0" bmk="1719"/>
              <a:t>th hig</a:t>
            </a:r>
            <a:r>
              <a:rPr lang="en-US" dirty="0" bmk="947"/>
              <a:t>h </a:t>
            </a:r>
            <a:r>
              <a:rPr lang="en-US" dirty="0" bmk="640"/>
              <a:t>prob</a:t>
            </a:r>
            <a:r>
              <a:rPr lang="en-US" dirty="0" bmk="2"/>
              <a:t>. </a:t>
            </a:r>
            <a:r>
              <a:rPr lang="en-US" dirty="0" bmk="693"/>
              <a:t/>
            </a:r>
            <a:r>
              <a:rPr lang="en-US" b="1" i="1" dirty="0" bmk="1496"/>
              <a:t>h(</a:t>
            </a:r>
            <a:r>
              <a:rPr lang="en-US" b="1" i="1" dirty="0" bmk="0"/>
              <a:t>C</a:t>
            </a:r>
            <a:r>
              <a:rPr lang="en-US" b="1" i="1" baseline="-25000" dirty="0" bmk="0"/>
              <a:t>1</a:t>
            </a:r>
            <a:r>
              <a:rPr lang="en-US" b="1" i="1" dirty="0" bmk="267"/>
              <a:t>) </a:t>
            </a:r>
            <a:r>
              <a:rPr lang="en-US" b="1" i="1" dirty="0" bmk="638"/>
              <a:t>≠ h(</a:t>
            </a:r>
            <a:r>
              <a:rPr lang="en-US" b="1" i="1" dirty="0" bmk="0"/>
              <a:t>C</a:t>
            </a:r>
            <a:r>
              <a:rPr lang="en-US" b="1" i="1" baseline="-25000" dirty="0" bmk="0"/>
              <a:t>2</a:t>
            </a:r>
            <a:r>
              <a:rPr lang="en-US" b="1" i="1" dirty="0" bmk="0"/>
              <a:t>)</a:t>
            </a:r>
          </a:p>
          <a:p>
            <a:pPr lvl="8"/>
            <a:endParaRPr lang="en-US" b="1" dirty="0">
              <a:solidFill>
                <a:srgbClr val="D60093"/>
              </a:solidFill>
            </a:endParaRPr>
          </a:p>
          <a:p>
            <a:r>
              <a:rPr lang="en-US" b="1" dirty="0" bmk="1748">
                <a:solidFill>
                  <a:srgbClr val="D60093"/>
                </a:solidFill>
              </a:rPr>
              <a:t>Cl</a:t>
            </a:r>
            <a:r>
              <a:rPr lang="en-US" b="1" dirty="0" bmk="601">
                <a:solidFill>
                  <a:srgbClr val="D60093"/>
                </a:solidFill>
              </a:rPr>
              <a:t>e</a:t>
            </a:r>
            <a:r>
              <a:rPr lang="en-US" b="1" dirty="0" bmk="979">
                <a:solidFill>
                  <a:srgbClr val="D60093"/>
                </a:solidFill>
              </a:rPr>
              <a:t>ar</a:t>
            </a:r>
            <a:r>
              <a:rPr lang="en-US" b="1" dirty="0" bmk="928">
                <a:solidFill>
                  <a:srgbClr val="D60093"/>
                </a:solidFill>
              </a:rPr>
              <a:t>l</a:t>
            </a:r>
            <a:r>
              <a:rPr lang="en-US" b="1" dirty="0" bmk="343">
                <a:solidFill>
                  <a:srgbClr val="D60093"/>
                </a:solidFill>
              </a:rPr>
              <a:t>y,</a:t>
            </a:r>
            <a:r>
              <a:rPr lang="en-US" b="1" dirty="0" bmk="1505">
                <a:solidFill>
                  <a:srgbClr val="D60093"/>
                </a:solidFill>
              </a:rPr>
              <a:t> t</a:t>
            </a:r>
            <a:r>
              <a:rPr lang="en-US" b="1" dirty="0" bmk="399">
                <a:solidFill>
                  <a:srgbClr val="D60093"/>
                </a:solidFill>
              </a:rPr>
              <a:t>h</a:t>
            </a:r>
            <a:r>
              <a:rPr lang="en-US" b="1" dirty="0" bmk="90">
                <a:solidFill>
                  <a:srgbClr val="D60093"/>
                </a:solidFill>
              </a:rPr>
              <a:t>e</a:t>
            </a:r>
            <a:r>
              <a:rPr lang="en-US" b="1" dirty="0" bmk="926">
                <a:solidFill>
                  <a:srgbClr val="D60093"/>
                </a:solidFill>
              </a:rPr>
              <a:t> ha</a:t>
            </a:r>
            <a:r>
              <a:rPr lang="en-US" b="1" dirty="0" bmk="832">
                <a:solidFill>
                  <a:srgbClr val="D60093"/>
                </a:solidFill>
              </a:rPr>
              <a:t>sh </a:t>
            </a:r>
            <a:r>
              <a:rPr lang="en-US" b="1" dirty="0" bmk="1867">
                <a:solidFill>
                  <a:srgbClr val="D60093"/>
                </a:solidFill>
              </a:rPr>
              <a:t>fu</a:t>
            </a:r>
            <a:r>
              <a:rPr lang="en-US" b="1" dirty="0" bmk="701">
                <a:solidFill>
                  <a:srgbClr val="D60093"/>
                </a:solidFill>
              </a:rPr>
              <a:t>nct</a:t>
            </a:r>
            <a:r>
              <a:rPr lang="en-US" b="1" dirty="0" bmk="1842">
                <a:solidFill>
                  <a:srgbClr val="D60093"/>
                </a:solidFill>
              </a:rPr>
              <a:t>ion</a:t>
            </a:r>
            <a:r>
              <a:rPr lang="en-US" b="1" dirty="0" bmk="1199">
                <a:solidFill>
                  <a:srgbClr val="D60093"/>
                </a:solidFill>
              </a:rPr>
              <a:t> </a:t>
            </a:r>
            <a:r>
              <a:rPr lang="en-US" b="1" dirty="0" bmk="94">
                <a:solidFill>
                  <a:srgbClr val="D60093"/>
                </a:solidFill>
              </a:rPr>
              <a:t>depe</a:t>
            </a:r>
            <a:r>
              <a:rPr lang="en-US" b="1" dirty="0" bmk="852">
                <a:solidFill>
                  <a:srgbClr val="D60093"/>
                </a:solidFill>
              </a:rPr>
              <a:t>nds </a:t>
            </a:r>
            <a:r>
              <a:rPr lang="en-US" b="1" dirty="0" bmk="116">
                <a:solidFill>
                  <a:srgbClr val="D60093"/>
                </a:solidFill>
              </a:rPr>
              <a:t>o</a:t>
            </a:r>
            <a:r>
              <a:rPr lang="en-US" b="1" dirty="0" bmk="442">
                <a:solidFill>
                  <a:srgbClr val="D60093"/>
                </a:solidFill>
              </a:rPr>
              <a:t>n </a:t>
            </a:r>
            <a:r>
              <a:rPr lang="en-US" b="1" dirty="0" bmk="1630">
                <a:solidFill>
                  <a:srgbClr val="D60093"/>
                </a:solidFill>
              </a:rPr>
              <a:t>the </a:t>
            </a:r>
            <a:r>
              <a:rPr lang="en-US" b="1" dirty="0" bmk="661">
                <a:solidFill>
                  <a:srgbClr val="D60093"/>
                </a:solidFill>
              </a:rPr>
              <a:t>simi</a:t>
            </a:r>
            <a:r>
              <a:rPr lang="en-US" b="1" dirty="0" bmk="1532">
                <a:solidFill>
                  <a:srgbClr val="D60093"/>
                </a:solidFill>
              </a:rPr>
              <a:t>l</a:t>
            </a:r>
            <a:r>
              <a:rPr lang="en-US" b="1" dirty="0" bmk="400">
                <a:solidFill>
                  <a:srgbClr val="D60093"/>
                </a:solidFill>
              </a:rPr>
              <a:t>arit</a:t>
            </a:r>
            <a:r>
              <a:rPr lang="en-US" b="1" dirty="0" bmk="1694">
                <a:solidFill>
                  <a:srgbClr val="D60093"/>
                </a:solidFill>
              </a:rPr>
              <a:t>y</a:t>
            </a:r>
            <a:r>
              <a:rPr lang="en-US" b="1" dirty="0" bmk="1713">
                <a:solidFill>
                  <a:srgbClr val="D60093"/>
                </a:solidFill>
              </a:rPr>
              <a:t> metri</a:t>
            </a:r>
            <a:r>
              <a:rPr lang="en-US" b="1" dirty="0" bmk="416">
                <a:solidFill>
                  <a:srgbClr val="D60093"/>
                </a:solidFill>
              </a:rPr>
              <a:t>c</a:t>
            </a:r>
            <a:r>
              <a:rPr lang="en-US" b="1" dirty="0" bmk="0">
                <a:solidFill>
                  <a:srgbClr val="D60093"/>
                </a:solidFill>
              </a:rPr>
              <a:t>:</a:t>
            </a:r>
            <a:br>
              <a:rPr lang="en-US" b="1" dirty="0">
                <a:solidFill>
                  <a:srgbClr val="D60093"/>
                </a:solidFill>
              </a:rPr>
            </a:br>
          </a:p>
          <a:p>
            <a:pPr lvl="1"/>
            <a:r>
              <a:rPr lang="en-US" dirty="0" bmk="1416"/>
              <a:t>No</a:t>
            </a:r>
            <a:r>
              <a:rPr lang="en-US" dirty="0" bmk="1059"/>
              <a:t>t</a:t>
            </a:r>
            <a:r>
              <a:rPr lang="en-US" dirty="0" bmk="1242"/>
              <a:t> </a:t>
            </a:r>
            <a:r>
              <a:rPr lang="en-US" dirty="0" bmk="820"/>
              <a:t>all</a:t>
            </a:r>
            <a:r>
              <a:rPr lang="en-US" dirty="0" bmk="898"/>
              <a:t> s</a:t>
            </a:r>
            <a:r>
              <a:rPr lang="en-US" dirty="0" bmk="1053"/>
              <a:t>imilari</a:t>
            </a:r>
            <a:r>
              <a:rPr lang="en-US" dirty="0" bmk="1012"/>
              <a:t>t</a:t>
            </a:r>
            <a:r>
              <a:rPr lang="en-US" dirty="0" bmk="1407"/>
              <a:t>y m</a:t>
            </a:r>
            <a:r>
              <a:rPr lang="en-US" dirty="0" bmk="1861"/>
              <a:t>e</a:t>
            </a:r>
            <a:r>
              <a:rPr lang="en-US" dirty="0" bmk="617"/>
              <a:t>tr</a:t>
            </a:r>
            <a:r>
              <a:rPr lang="en-US" dirty="0" bmk="1138"/>
              <a:t>i</a:t>
            </a:r>
            <a:r>
              <a:rPr lang="en-US" dirty="0" bmk="312"/>
              <a:t>c</a:t>
            </a:r>
            <a:r>
              <a:rPr lang="en-US" dirty="0" bmk="866"/>
              <a:t>s</a:t>
            </a:r>
            <a:r>
              <a:rPr lang="en-US" dirty="0" bmk="1459"/>
              <a:t> have </a:t>
            </a:r>
            <a:r>
              <a:rPr lang="en-US" dirty="0" bmk="568"/>
              <a:t>a</a:t>
            </a:r>
            <a:r>
              <a:rPr lang="en-US" dirty="0" bmk="627"/>
              <a:t> su</a:t>
            </a:r>
            <a:r>
              <a:rPr lang="en-US" dirty="0" bmk="1526"/>
              <a:t>i</a:t>
            </a:r>
            <a:r>
              <a:rPr lang="en-US" dirty="0" bmk="776"/>
              <a:t>ta</a:t>
            </a:r>
            <a:r>
              <a:rPr lang="en-US" dirty="0" bmk="875"/>
              <a:t>b</a:t>
            </a:r>
            <a:r>
              <a:rPr lang="en-US" dirty="0" bmk="912"/>
              <a:t>le h</a:t>
            </a:r>
            <a:r>
              <a:rPr lang="en-US" dirty="0" bmk="1076"/>
              <a:t>a</a:t>
            </a:r>
            <a:r>
              <a:rPr lang="en-US" dirty="0" bmk="1155"/>
              <a:t>sh</a:t>
            </a:r>
            <a:r>
              <a:rPr lang="en-US" dirty="0" bmk="1303"/>
              <a:t> fu</a:t>
            </a:r>
            <a:r>
              <a:rPr lang="en-US" dirty="0" bmk="259"/>
              <a:t>n</a:t>
            </a:r>
            <a:r>
              <a:rPr lang="en-US" dirty="0" bmk="736"/>
              <a:t>ctio</a:t>
            </a:r>
            <a:r>
              <a:rPr lang="en-US" dirty="0" bmk="888"/>
              <a:t>n</a:t>
            </a:r>
            <a:r>
              <a:rPr lang="en-US" dirty="0" bmk="1896"/>
              <a:t/>
            </a:r>
            <a:br>
              <a:rPr lang="en-US" dirty="0"/>
            </a:br>
          </a:p>
          <a:p>
            <a:r>
              <a:rPr lang="en-US" b="1" dirty="0" bmk="23"/>
              <a:t>T</a:t>
            </a:r>
            <a:r>
              <a:rPr lang="en-US" b="1" dirty="0" bmk="1628"/>
              <a:t>he</a:t>
            </a:r>
            <a:r>
              <a:rPr lang="en-US" b="1" dirty="0" bmk="1424"/>
              <a:t>r</a:t>
            </a:r>
            <a:r>
              <a:rPr lang="en-US" b="1" dirty="0" bmk="2"/>
              <a:t>e</a:t>
            </a:r>
            <a:r>
              <a:rPr lang="en-US" b="1" dirty="0" bmk="1869"/>
              <a:t> is</a:t>
            </a:r>
            <a:r>
              <a:rPr lang="en-US" b="1" dirty="0" bmk="36"/>
              <a:t> </a:t>
            </a:r>
            <a:r>
              <a:rPr lang="en-US" b="1" dirty="0" bmk="446"/>
              <a:t>a </a:t>
            </a:r>
            <a:r>
              <a:rPr lang="en-US" b="1" dirty="0" bmk="845"/>
              <a:t>s</a:t>
            </a:r>
            <a:r>
              <a:rPr lang="en-US" b="1" dirty="0" bmk="88"/>
              <a:t>u</a:t>
            </a:r>
            <a:r>
              <a:rPr lang="en-US" b="1" dirty="0" bmk="675"/>
              <a:t>it</a:t>
            </a:r>
            <a:r>
              <a:rPr lang="en-US" b="1" dirty="0" bmk="1840"/>
              <a:t>abl</a:t>
            </a:r>
            <a:r>
              <a:rPr lang="en-US" b="1" dirty="0" bmk="934"/>
              <a:t>e </a:t>
            </a:r>
            <a:r>
              <a:rPr lang="en-US" b="1" dirty="0" bmk="234"/>
              <a:t>has</a:t>
            </a:r>
            <a:r>
              <a:rPr lang="en-US" b="1" dirty="0" bmk="1027"/>
              <a:t>h</a:t>
            </a:r>
            <a:r>
              <a:rPr lang="en-US" b="1" dirty="0" bmk="1799"/>
              <a:t> fu</a:t>
            </a:r>
            <a:r>
              <a:rPr lang="en-US" b="1" dirty="0" bmk="75"/>
              <a:t>nc</a:t>
            </a:r>
            <a:r>
              <a:rPr lang="en-US" b="1" dirty="0" bmk="202"/>
              <a:t>ti</a:t>
            </a:r>
            <a:r>
              <a:rPr lang="en-US" b="1" dirty="0" bmk="1154"/>
              <a:t>o</a:t>
            </a:r>
            <a:r>
              <a:rPr lang="en-US" b="1" dirty="0" bmk="1167"/>
              <a:t>n </a:t>
            </a:r>
            <a:r>
              <a:rPr lang="en-US" b="1" dirty="0" bmk="1531"/>
              <a:t>f</a:t>
            </a:r>
            <a:r>
              <a:rPr lang="en-US" b="1" dirty="0" bmk="953"/>
              <a:t>o</a:t>
            </a:r>
            <a:r>
              <a:rPr lang="en-US" b="1" dirty="0" bmk="211"/>
              <a:t>r t</a:t>
            </a:r>
            <a:r>
              <a:rPr lang="en-US" b="1" dirty="0" bmk="1329"/>
              <a:t>he</a:t>
            </a:r>
            <a:r>
              <a:rPr lang="en-US" b="1" dirty="0" bmk="1732"/>
              <a:t> </a:t>
            </a:r>
            <a:r>
              <a:rPr lang="en-US" b="1" dirty="0" bmk="1305"/>
              <a:t/>
            </a:r>
            <a:br>
              <a:rPr lang="en-US" b="1" dirty="0"/>
            </a:br>
            <a:r>
              <a:rPr lang="en-US" b="1" dirty="0" err="1" bmk="1727"/>
              <a:t>Jac</a:t>
            </a:r>
            <a:r>
              <a:rPr lang="en-US" b="1" dirty="0" err="1" bmk="1441"/>
              <a:t>ca</a:t>
            </a:r>
            <a:r>
              <a:rPr lang="en-US" b="1" dirty="0" err="1" bmk="808"/>
              <a:t>rd</a:t>
            </a:r>
            <a:r>
              <a:rPr lang="en-US" b="1" dirty="0" err="1" bmk="586"/>
              <a:t/>
            </a:r>
            <a:r>
              <a:rPr lang="en-US" b="1" dirty="0" bmk="1804"/>
              <a:t> s</a:t>
            </a:r>
            <a:r>
              <a:rPr lang="en-US" b="1" dirty="0" bmk="521"/>
              <a:t>i</a:t>
            </a:r>
            <a:r>
              <a:rPr lang="en-US" b="1" dirty="0" bmk="1152"/>
              <a:t>mil</a:t>
            </a:r>
            <a:r>
              <a:rPr lang="en-US" b="1" dirty="0" bmk="1155"/>
              <a:t>ar</a:t>
            </a:r>
            <a:r>
              <a:rPr lang="en-US" b="1" dirty="0" bmk="1547"/>
              <a:t>i</a:t>
            </a:r>
            <a:r>
              <a:rPr lang="en-US" b="1" dirty="0" bmk="1085"/>
              <a:t>ty:</a:t>
            </a:r>
            <a:r>
              <a:rPr lang="en-US" b="1" dirty="0" bmk="1829"/>
              <a:t/>
            </a:r>
            <a:r>
              <a:rPr lang="en-US" b="1" dirty="0" bmk="0">
                <a:solidFill>
                  <a:schemeClr val="accent4"/>
                </a:solidFill>
              </a:rPr>
              <a:t> </a:t>
            </a:r>
            <a:r>
              <a:rPr lang="en-US" dirty="0" bmk="1354"/>
              <a:t>It</a:t>
            </a:r>
            <a:r>
              <a:rPr lang="en-US" dirty="0" bmk="581"/>
              <a:t> is</a:t>
            </a:r>
            <a:r>
              <a:rPr lang="en-US" dirty="0" bmk="229"/>
              <a:t> </a:t>
            </a:r>
            <a:r>
              <a:rPr lang="en-US" dirty="0" bmk="783"/>
              <a:t>ca</a:t>
            </a:r>
            <a:r>
              <a:rPr lang="en-US" dirty="0" bmk="142"/>
              <a:t>ll</a:t>
            </a:r>
            <a:r>
              <a:rPr lang="en-US" dirty="0" bmk="1036"/>
              <a:t>e</a:t>
            </a:r>
            <a:r>
              <a:rPr lang="en-US" dirty="0" bmk="13"/>
              <a:t>d</a:t>
            </a:r>
            <a:r>
              <a:rPr lang="en-US" dirty="0" bmk="0"/>
              <a:t> </a:t>
            </a:r>
            <a:r>
              <a:rPr lang="en-US" b="1" dirty="0" bmk="372">
                <a:solidFill>
                  <a:srgbClr val="D60093"/>
                </a:solidFill>
              </a:rPr>
              <a:t>Mi</a:t>
            </a:r>
            <a:r>
              <a:rPr lang="en-US" b="1" dirty="0" bmk="1317">
                <a:solidFill>
                  <a:srgbClr val="D60093"/>
                </a:solidFill>
              </a:rPr>
              <a:t>n</a:t>
            </a:r>
            <a:r>
              <a:rPr lang="en-US" b="1" dirty="0" bmk="1412">
                <a:solidFill>
                  <a:srgbClr val="D60093"/>
                </a:solidFill>
              </a:rPr>
              <a:t>-</a:t>
            </a:r>
            <a:r>
              <a:rPr lang="en-US" b="1" dirty="0" bmk="1770">
                <a:solidFill>
                  <a:srgbClr val="D60093"/>
                </a:solidFill>
              </a:rPr>
              <a:t>Ha</a:t>
            </a:r>
            <a:r>
              <a:rPr lang="en-US" b="1" dirty="0" bmk="1002">
                <a:solidFill>
                  <a:srgbClr val="D60093"/>
                </a:solidFill>
              </a:rPr>
              <a:t>shin</a:t>
            </a:r>
            <a:r>
              <a:rPr lang="en-US" b="1" dirty="0" bmk="875">
                <a:solidFill>
                  <a:srgbClr val="D60093"/>
                </a:solidFill>
              </a:rPr>
              <a:t>g</a:t>
            </a:r>
            <a:r>
              <a:rPr lang="en-US" b="1" dirty="0" bmk="205">
                <a:solidFill>
                  <a:srgbClr val="D60093"/>
                </a:solidFill>
              </a:rPr>
              <a:t/>
            </a:r>
            <a:r>
              <a:rPr lang="en-US" dirty="0" bmk="0">
                <a:solidFill>
                  <a:srgbClr val="D60093"/>
                </a:solidFill>
              </a:rPr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59"/>
              <a:t>J. </a:t>
            </a:r>
            <a:r>
              <a:rPr lang="en-US" bmk="1465"/>
              <a:t>L</a:t>
            </a:r>
            <a:r>
              <a:rPr lang="en-US" bmk="53"/>
              <a:t>es</a:t>
            </a:r>
            <a:r>
              <a:rPr lang="en-US" bmk="93"/>
              <a:t>k</a:t>
            </a:r>
            <a:r>
              <a:rPr lang="en-US" bmk="1708"/>
              <a:t>o</a:t>
            </a:r>
            <a:r>
              <a:rPr lang="en-US" bmk="1457"/>
              <a:t>vec</a:t>
            </a:r>
            <a:r>
              <a:rPr lang="en-US" bmk="1717"/>
              <a:t>, </a:t>
            </a:r>
            <a:r>
              <a:rPr lang="en-US" bmk="194"/>
              <a:t>A</a:t>
            </a:r>
            <a:r>
              <a:rPr lang="en-US" bmk="593"/>
              <a:t>. R</a:t>
            </a:r>
            <a:r>
              <a:rPr lang="en-US" bmk="925"/>
              <a:t>aja</a:t>
            </a:r>
            <a:r>
              <a:rPr lang="en-US" bmk="1828"/>
              <a:t>ra</a:t>
            </a:r>
            <a:r>
              <a:rPr lang="en-US" bmk="1849"/>
              <a:t>m</a:t>
            </a:r>
            <a:r>
              <a:rPr lang="en-US" bmk="495"/>
              <a:t>an</a:t>
            </a:r>
            <a:r>
              <a:rPr lang="en-US" bmk="1503"/>
              <a:t>, </a:t>
            </a:r>
            <a:r>
              <a:rPr lang="en-US" bmk="1653"/>
              <a:t>J</a:t>
            </a:r>
            <a:r>
              <a:rPr lang="en-US" bmk="1660"/>
              <a:t>.</a:t>
            </a:r>
            <a:r>
              <a:rPr lang="en-US" bmk="1385"/>
              <a:t> U</a:t>
            </a:r>
            <a:r>
              <a:rPr lang="en-US" bmk="746"/>
              <a:t>llma</a:t>
            </a:r>
            <a:r>
              <a:rPr lang="en-US" bmk="1216"/>
              <a:t>n</a:t>
            </a:r>
            <a:r>
              <a:rPr lang="en-US" bmk="1624"/>
              <a:t>: </a:t>
            </a:r>
            <a:r>
              <a:rPr lang="en-US" bmk="1056"/>
              <a:t>Min</a:t>
            </a:r>
            <a:r>
              <a:rPr lang="en-US" bmk="286"/>
              <a:t>in</a:t>
            </a:r>
            <a:r>
              <a:rPr lang="en-US" bmk="616"/>
              <a:t>g o</a:t>
            </a:r>
            <a:r>
              <a:rPr lang="en-US" bmk="1249"/>
              <a:t>f</a:t>
            </a:r>
            <a:r>
              <a:rPr lang="en-US" bmk="616"/>
              <a:t> </a:t>
            </a:r>
            <a:r>
              <a:rPr lang="en-US" bmk="358"/>
              <a:t>Mas</a:t>
            </a:r>
            <a:r>
              <a:rPr lang="en-US" bmk="243"/>
              <a:t>si</a:t>
            </a:r>
            <a:r>
              <a:rPr lang="en-US" bmk="1894"/>
              <a:t>ve Data</a:t>
            </a:r>
            <a:r>
              <a:rPr lang="en-US" bmk="22"/>
              <a:t>s</a:t>
            </a:r>
            <a:r>
              <a:rPr lang="en-US" bmk="1062"/>
              <a:t>et</a:t>
            </a:r>
            <a:r>
              <a:rPr lang="en-US" bmk="854"/>
              <a:t>s,</a:t>
            </a:r>
            <a:r>
              <a:rPr lang="en-US" bmk="1776"/>
              <a:t> h</a:t>
            </a:r>
            <a:r>
              <a:rPr lang="en-US" bmk="773"/>
              <a:t>t</a:t>
            </a:r>
            <a:r>
              <a:rPr lang="en-US" bmk="405"/>
              <a:t>tp</a:t>
            </a:r>
            <a:r>
              <a:rPr lang="en-US" bmk="782"/>
              <a:t>://</a:t>
            </a:r>
            <a:r>
              <a:rPr lang="en-US" bmk="952"/>
              <a:t>ww</a:t>
            </a:r>
            <a:r>
              <a:rPr lang="en-US" bmk="1553"/>
              <a:t>w.</a:t>
            </a:r>
            <a:r>
              <a:rPr lang="en-US" bmk="1816"/>
              <a:t>mmds.o</a:t>
            </a:r>
            <a:r>
              <a:rPr lang="en-US" bmk="0"/>
              <a:t>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68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A8DEC-E51D-40AD-8624-2F07CB8C5484}" type="slidenum">
              <a:rPr lang="en-US"/>
              <a:pPr/>
              <a:t>32</a:t>
            </a:fld>
            <a:endParaRPr lang="en-US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941"/>
              <a:t>Min</a:t>
            </a:r>
            <a:r>
              <a:rPr lang="en-US" dirty="0" bmk="1614"/>
              <a:t>-Hash</a:t>
            </a:r>
            <a:r>
              <a:rPr lang="en-US" dirty="0" bmk="1430"/>
              <a:t>ing</a:t>
            </a:r>
            <a:r>
              <a:rPr lang="en-US" dirty="0" bmk="501"/>
              <a:t/>
            </a:r>
            <a:endParaRPr lang="en-US" i="1" dirty="0">
              <a:solidFill>
                <a:srgbClr val="FF0066"/>
              </a:solidFill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bmk="824"/>
              <a:t>I</a:t>
            </a:r>
            <a:r>
              <a:rPr lang="en-US" dirty="0" bmk="999"/>
              <a:t>magi</a:t>
            </a:r>
            <a:r>
              <a:rPr lang="en-US" dirty="0" bmk="1842"/>
              <a:t>n</a:t>
            </a:r>
            <a:r>
              <a:rPr lang="en-US" dirty="0" bmk="497"/>
              <a:t>e t</a:t>
            </a:r>
            <a:r>
              <a:rPr lang="en-US" dirty="0" bmk="220"/>
              <a:t>h</a:t>
            </a:r>
            <a:r>
              <a:rPr lang="en-US" dirty="0" bmk="1528"/>
              <a:t>e r</a:t>
            </a:r>
            <a:r>
              <a:rPr lang="en-US" dirty="0" bmk="511"/>
              <a:t>o</a:t>
            </a:r>
            <a:r>
              <a:rPr lang="en-US" dirty="0" bmk="1392"/>
              <a:t>ws o</a:t>
            </a:r>
            <a:r>
              <a:rPr lang="en-US" dirty="0" bmk="118"/>
              <a:t>f t</a:t>
            </a:r>
            <a:r>
              <a:rPr lang="en-US" dirty="0" bmk="1803"/>
              <a:t>h</a:t>
            </a:r>
            <a:r>
              <a:rPr lang="en-US" dirty="0" bmk="616"/>
              <a:t>e</a:t>
            </a:r>
            <a:r>
              <a:rPr lang="en-US" dirty="0" bmk="0"/>
              <a:t> </a:t>
            </a:r>
            <a:r>
              <a:rPr lang="en-US" dirty="0" err="1" bmk="1586"/>
              <a:t>bo</a:t>
            </a:r>
            <a:r>
              <a:rPr lang="en-US" dirty="0" err="1" bmk="943"/>
              <a:t>olea</a:t>
            </a:r>
            <a:r>
              <a:rPr lang="en-US" dirty="0" err="1" bmk="0"/>
              <a:t>n</a:t>
            </a:r>
            <a:r>
              <a:rPr lang="en-US" dirty="0" bmk="1512"/>
              <a:t> m</a:t>
            </a:r>
            <a:r>
              <a:rPr lang="en-US" dirty="0" bmk="649"/>
              <a:t>at</a:t>
            </a:r>
            <a:r>
              <a:rPr lang="en-US" dirty="0" bmk="658"/>
              <a:t>rix </a:t>
            </a:r>
            <a:r>
              <a:rPr lang="en-US" dirty="0" bmk="375"/>
              <a:t>per</a:t>
            </a:r>
            <a:r>
              <a:rPr lang="en-US" dirty="0" bmk="113"/>
              <a:t>m</a:t>
            </a:r>
            <a:r>
              <a:rPr lang="en-US" dirty="0" bmk="1247"/>
              <a:t>uted </a:t>
            </a:r>
            <a:r>
              <a:rPr lang="en-US" dirty="0" bmk="1630"/>
              <a:t>un</a:t>
            </a:r>
            <a:r>
              <a:rPr lang="en-US" dirty="0" bmk="1610"/>
              <a:t>d</a:t>
            </a:r>
            <a:r>
              <a:rPr lang="en-US" dirty="0" bmk="441"/>
              <a:t>er</a:t>
            </a:r>
            <a:r>
              <a:rPr lang="en-US" dirty="0" bmk="0"/>
              <a:t> </a:t>
            </a:r>
            <a:r>
              <a:rPr lang="en-US" b="1" dirty="0" bmk="1159">
                <a:solidFill>
                  <a:srgbClr val="FF0066"/>
                </a:solidFill>
              </a:rPr>
              <a:t>ra</a:t>
            </a:r>
            <a:r>
              <a:rPr lang="en-US" b="1" dirty="0" bmk="1211">
                <a:solidFill>
                  <a:srgbClr val="FF0066"/>
                </a:solidFill>
              </a:rPr>
              <a:t>ndo</a:t>
            </a:r>
            <a:r>
              <a:rPr lang="en-US" b="1" dirty="0" bmk="705">
                <a:solidFill>
                  <a:srgbClr val="FF0066"/>
                </a:solidFill>
              </a:rPr>
              <a:t>m </a:t>
            </a:r>
            <a:r>
              <a:rPr lang="en-US" b="1" dirty="0" bmk="613">
                <a:solidFill>
                  <a:srgbClr val="FF0066"/>
                </a:solidFill>
              </a:rPr>
              <a:t>per</a:t>
            </a:r>
            <a:r>
              <a:rPr lang="en-US" b="1" dirty="0" bmk="1370">
                <a:solidFill>
                  <a:srgbClr val="FF0066"/>
                </a:solidFill>
              </a:rPr>
              <a:t>m</a:t>
            </a:r>
            <a:r>
              <a:rPr lang="en-US" b="1" dirty="0" bmk="1300">
                <a:solidFill>
                  <a:srgbClr val="FF0066"/>
                </a:solidFill>
              </a:rPr>
              <a:t>ut</a:t>
            </a:r>
            <a:r>
              <a:rPr lang="en-US" b="1" dirty="0" bmk="1144">
                <a:solidFill>
                  <a:srgbClr val="FF0066"/>
                </a:solidFill>
              </a:rPr>
              <a:t>a</a:t>
            </a:r>
            <a:r>
              <a:rPr lang="en-US" b="1" dirty="0" bmk="235">
                <a:solidFill>
                  <a:srgbClr val="FF0066"/>
                </a:solidFill>
              </a:rPr>
              <a:t>tion</a:t>
            </a:r>
            <a:r>
              <a:rPr lang="en-US" b="1" dirty="0" bmk="0">
                <a:solidFill>
                  <a:srgbClr val="FF0066"/>
                </a:solidFill>
              </a:rPr>
              <a:t> </a:t>
            </a:r>
            <a:r>
              <a:rPr lang="en-US" b="1" i="1" dirty="0" bmk="0">
                <a:sym typeface="Symbol"/>
              </a:rPr>
              <a:t></a:t>
            </a:r>
            <a:endParaRPr lang="en-US" b="1" i="1" dirty="0"/>
          </a:p>
          <a:p>
            <a:pPr lvl="8"/>
            <a:endParaRPr lang="en-US" dirty="0"/>
          </a:p>
          <a:p>
            <a:r>
              <a:rPr lang="en-US" dirty="0" bmk="1541"/>
              <a:t>De</a:t>
            </a:r>
            <a:r>
              <a:rPr lang="en-US" dirty="0" bmk="792"/>
              <a:t>fin</a:t>
            </a:r>
            <a:r>
              <a:rPr lang="en-US" dirty="0" bmk="548"/>
              <a:t>e</a:t>
            </a:r>
            <a:r>
              <a:rPr lang="en-US" dirty="0" bmk="513"/>
              <a:t> a</a:t>
            </a:r>
            <a:r>
              <a:rPr lang="en-US" dirty="0" bmk="1176"/>
              <a:t> </a:t>
            </a:r>
            <a:r>
              <a:rPr lang="en-US" dirty="0" bmk="774"/>
              <a:t/>
            </a:r>
            <a:r>
              <a:rPr lang="en-US" b="1" dirty="0" bmk="738">
                <a:solidFill>
                  <a:srgbClr val="D60093"/>
                </a:solidFill>
              </a:rPr>
              <a:t>“has</a:t>
            </a:r>
            <a:r>
              <a:rPr lang="en-US" b="1" dirty="0" bmk="169">
                <a:solidFill>
                  <a:srgbClr val="D60093"/>
                </a:solidFill>
              </a:rPr>
              <a:t>h</a:t>
            </a:r>
            <a:r>
              <a:rPr lang="en-US" b="1" dirty="0" bmk="512">
                <a:solidFill>
                  <a:srgbClr val="D60093"/>
                </a:solidFill>
              </a:rPr>
              <a:t>” f</a:t>
            </a:r>
            <a:r>
              <a:rPr lang="en-US" b="1" dirty="0" bmk="175">
                <a:solidFill>
                  <a:srgbClr val="D60093"/>
                </a:solidFill>
              </a:rPr>
              <a:t>u</a:t>
            </a:r>
            <a:r>
              <a:rPr lang="en-US" b="1" dirty="0" bmk="1598">
                <a:solidFill>
                  <a:srgbClr val="D60093"/>
                </a:solidFill>
              </a:rPr>
              <a:t>nc</a:t>
            </a:r>
            <a:r>
              <a:rPr lang="en-US" b="1" dirty="0" bmk="1802">
                <a:solidFill>
                  <a:srgbClr val="D60093"/>
                </a:solidFill>
              </a:rPr>
              <a:t>tion</a:t>
            </a:r>
            <a:r>
              <a:rPr lang="en-US" b="1" dirty="0" bmk="1854">
                <a:solidFill>
                  <a:srgbClr val="D60093"/>
                </a:solidFill>
              </a:rPr>
              <a:t> </a:t>
            </a:r>
            <a:r>
              <a:rPr lang="en-US" b="1" dirty="0" bmk="600">
                <a:solidFill>
                  <a:srgbClr val="D60093"/>
                </a:solidFill>
              </a:rPr>
              <a:t/>
            </a:r>
            <a:r>
              <a:rPr lang="en-US" b="1" i="1" dirty="0" bmk="0">
                <a:solidFill>
                  <a:srgbClr val="D60093"/>
                </a:solidFill>
              </a:rPr>
              <a:t>h</a:t>
            </a:r>
            <a:r>
              <a:rPr lang="en-US" b="1" i="1" baseline="-25000" dirty="0" bmk="0">
                <a:solidFill>
                  <a:srgbClr val="D60093"/>
                </a:solidFill>
                <a:sym typeface="Symbol"/>
              </a:rPr>
              <a:t></a:t>
            </a:r>
            <a:r>
              <a:rPr lang="en-US" b="1" i="1" dirty="0" bmk="0">
                <a:solidFill>
                  <a:srgbClr val="D60093"/>
                </a:solidFill>
              </a:rPr>
              <a:t>(C)</a:t>
            </a:r>
            <a:r>
              <a:rPr lang="en-US" b="1" dirty="0" bmk="0">
                <a:solidFill>
                  <a:srgbClr val="D60093"/>
                </a:solidFill>
              </a:rPr>
              <a:t> </a:t>
            </a:r>
            <a:r>
              <a:rPr lang="en-US" dirty="0" bmk="797"/>
              <a:t>= the</a:t>
            </a:r>
            <a:r>
              <a:rPr lang="en-US" dirty="0" bmk="853"/>
              <a:t> i</a:t>
            </a:r>
            <a:r>
              <a:rPr lang="en-US" dirty="0" bmk="890"/>
              <a:t>n</a:t>
            </a:r>
            <a:r>
              <a:rPr lang="en-US" dirty="0" bmk="729"/>
              <a:t>de</a:t>
            </a:r>
            <a:r>
              <a:rPr lang="en-US" dirty="0" bmk="254"/>
              <a:t>x</a:t>
            </a:r>
            <a:r>
              <a:rPr lang="en-US" dirty="0" bmk="511"/>
              <a:t> </a:t>
            </a:r>
            <a:r>
              <a:rPr lang="en-US" dirty="0" bmk="1891"/>
              <a:t>o</a:t>
            </a:r>
            <a:r>
              <a:rPr lang="en-US" dirty="0" bmk="1814"/>
              <a:t>f </a:t>
            </a:r>
            <a:r>
              <a:rPr lang="en-US" dirty="0" bmk="900"/>
              <a:t>t</a:t>
            </a:r>
            <a:r>
              <a:rPr lang="en-US" dirty="0" bmk="1575"/>
              <a:t>h</a:t>
            </a:r>
            <a:r>
              <a:rPr lang="en-US" dirty="0" bmk="0"/>
              <a:t>e </a:t>
            </a:r>
            <a:r>
              <a:rPr lang="en-US" b="1" dirty="0" bmk="865"/>
              <a:t>fir</a:t>
            </a:r>
            <a:r>
              <a:rPr lang="en-US" b="1" dirty="0" bmk="0"/>
              <a:t>st</a:t>
            </a:r>
            <a:r>
              <a:rPr lang="en-US" dirty="0" bmk="1197"/>
              <a:t> (i</a:t>
            </a:r>
            <a:r>
              <a:rPr lang="en-US" dirty="0" bmk="1703"/>
              <a:t>n</a:t>
            </a:r>
            <a:r>
              <a:rPr lang="en-US" dirty="0" bmk="964"/>
              <a:t> </a:t>
            </a:r>
            <a:r>
              <a:rPr lang="en-US" dirty="0" bmk="1623"/>
              <a:t>the </a:t>
            </a:r>
            <a:r>
              <a:rPr lang="en-US" dirty="0" bmk="1239"/>
              <a:t>pe</a:t>
            </a:r>
            <a:r>
              <a:rPr lang="en-US" dirty="0" bmk="79"/>
              <a:t>r</a:t>
            </a:r>
            <a:r>
              <a:rPr lang="en-US" dirty="0" bmk="461"/>
              <a:t>m</a:t>
            </a:r>
            <a:r>
              <a:rPr lang="en-US" dirty="0" bmk="408"/>
              <a:t>ute</a:t>
            </a:r>
            <a:r>
              <a:rPr lang="en-US" dirty="0" bmk="1850"/>
              <a:t>d o</a:t>
            </a:r>
            <a:r>
              <a:rPr lang="en-US" dirty="0" bmk="895"/>
              <a:t>r</a:t>
            </a:r>
            <a:r>
              <a:rPr lang="en-US" dirty="0" bmk="14"/>
              <a:t>de</a:t>
            </a:r>
            <a:r>
              <a:rPr lang="en-US" dirty="0" bmk="0"/>
              <a:t>r </a:t>
            </a:r>
            <a:r>
              <a:rPr lang="en-US" b="1" dirty="0" bmk="0">
                <a:sym typeface="Symbol"/>
              </a:rPr>
              <a:t></a:t>
            </a:r>
            <a:r>
              <a:rPr lang="en-US" dirty="0" bmk="1601"/>
              <a:t>) row</a:t>
            </a:r>
            <a:r>
              <a:rPr lang="en-US" dirty="0" bmk="286"/>
              <a:t> in</a:t>
            </a:r>
            <a:r>
              <a:rPr lang="en-US" dirty="0" bmk="273"/>
              <a:t> wh</a:t>
            </a:r>
            <a:r>
              <a:rPr lang="en-US" dirty="0" bmk="1278"/>
              <a:t>ic</a:t>
            </a:r>
            <a:r>
              <a:rPr lang="en-US" dirty="0" bmk="251"/>
              <a:t>h</a:t>
            </a:r>
            <a:r>
              <a:rPr lang="en-US" dirty="0" bmk="401"/>
              <a:t> </a:t>
            </a:r>
            <a:r>
              <a:rPr lang="en-US" dirty="0" bmk="734"/>
              <a:t>c</a:t>
            </a:r>
            <a:r>
              <a:rPr lang="en-US" dirty="0" bmk="1778"/>
              <a:t>olu</a:t>
            </a:r>
            <a:r>
              <a:rPr lang="en-US" dirty="0" bmk="1824"/>
              <a:t>mn</a:t>
            </a:r>
            <a:r>
              <a:rPr lang="en-US" dirty="0" bmk="1386"/>
              <a:t> </a:t>
            </a:r>
            <a:r>
              <a:rPr lang="en-US" dirty="0" bmk="1653"/>
              <a:t/>
            </a:r>
            <a:r>
              <a:rPr lang="en-US" b="1" i="1" dirty="0" bmk="0"/>
              <a:t>C</a:t>
            </a:r>
            <a:r>
              <a:rPr lang="en-US" dirty="0" bmk="630"/>
              <a:t> h</a:t>
            </a:r>
            <a:r>
              <a:rPr lang="en-US" dirty="0" bmk="66"/>
              <a:t>a</a:t>
            </a:r>
            <a:r>
              <a:rPr lang="en-US" dirty="0" bmk="119"/>
              <a:t>s</a:t>
            </a:r>
            <a:r>
              <a:rPr lang="en-US" dirty="0" bmk="1176"/>
              <a:t> </a:t>
            </a:r>
            <a:r>
              <a:rPr lang="en-US" dirty="0" bmk="1253"/>
              <a:t>val</a:t>
            </a:r>
            <a:r>
              <a:rPr lang="en-US" dirty="0" bmk="1267"/>
              <a:t>u</a:t>
            </a:r>
            <a:r>
              <a:rPr lang="en-US" dirty="0" bmk="198"/>
              <a:t>e </a:t>
            </a:r>
            <a:r>
              <a:rPr lang="en-US" dirty="0" bmk="1144"/>
              <a:t/>
            </a:r>
            <a:r>
              <a:rPr lang="en-US" b="1" dirty="0" bmk="0"/>
              <a:t>1</a:t>
            </a:r>
            <a:r>
              <a:rPr lang="en-US" dirty="0" bmk="0"/>
              <a:t>:</a:t>
            </a:r>
          </a:p>
          <a:p>
            <a:pPr>
              <a:buNone/>
            </a:pPr>
            <a:r>
              <a:rPr lang="en-US" dirty="0" bmk="0"/>
              <a:t>	</a:t>
            </a:r>
            <a:r>
              <a:rPr lang="en-US" b="1" dirty="0" bmk="923"/>
              <a:t>		</a:t>
            </a:r>
            <a:r>
              <a:rPr lang="en-US" b="1" dirty="0" bmk="1134"/>
              <a:t/>
            </a:r>
            <a:r>
              <a:rPr lang="en-US" b="1" i="1" dirty="0" bmk="0">
                <a:latin typeface="Arial" pitchFamily="34" charset="0"/>
                <a:cs typeface="Arial" pitchFamily="34" charset="0"/>
              </a:rPr>
              <a:t>h</a:t>
            </a:r>
            <a:r>
              <a:rPr lang="en-US" b="1" i="1" baseline="-25000" dirty="0" bmk="619">
                <a:latin typeface="Arial" pitchFamily="34" charset="0"/>
                <a:cs typeface="Arial" pitchFamily="34" charset="0"/>
                <a:sym typeface="Symbol"/>
              </a:rPr>
              <a:t> </a:t>
            </a:r>
            <a:r>
              <a:rPr lang="en-US" b="1" i="1" baseline="-25000" dirty="0" bmk="1821">
                <a:latin typeface="Arial" pitchFamily="34" charset="0"/>
                <a:cs typeface="Arial" pitchFamily="34" charset="0"/>
                <a:sym typeface="Symbol"/>
              </a:rPr>
              <a:t/>
            </a:r>
            <a:r>
              <a:rPr lang="en-US" b="1" i="1" dirty="0" bmk="471">
                <a:latin typeface="Arial" pitchFamily="34" charset="0"/>
                <a:cs typeface="Arial" pitchFamily="34" charset="0"/>
              </a:rPr>
              <a:t>(</a:t>
            </a:r>
            <a:r>
              <a:rPr lang="en-US" b="1" i="1" dirty="0" bmk="1470">
                <a:latin typeface="Arial" pitchFamily="34" charset="0"/>
                <a:cs typeface="Arial" pitchFamily="34" charset="0"/>
              </a:rPr>
              <a:t>C</a:t>
            </a:r>
            <a:r>
              <a:rPr lang="en-US" b="1" i="1" dirty="0" bmk="582">
                <a:latin typeface="Arial" pitchFamily="34" charset="0"/>
                <a:cs typeface="Arial" pitchFamily="34" charset="0"/>
              </a:rPr>
              <a:t>) </a:t>
            </a:r>
            <a:r>
              <a:rPr lang="en-US" b="1" i="1" dirty="0" bmk="350">
                <a:latin typeface="Arial" pitchFamily="34" charset="0"/>
                <a:cs typeface="Arial" pitchFamily="34" charset="0"/>
              </a:rPr>
              <a:t>= </a:t>
            </a:r>
            <a:r>
              <a:rPr lang="en-US" b="1" i="1" dirty="0" bmk="512">
                <a:latin typeface="Arial" pitchFamily="34" charset="0"/>
                <a:cs typeface="Arial" pitchFamily="34" charset="0"/>
              </a:rPr>
              <a:t>mi</a:t>
            </a:r>
            <a:r>
              <a:rPr lang="en-US" b="1" i="1" dirty="0" bmk="0">
                <a:latin typeface="Arial" pitchFamily="34" charset="0"/>
                <a:cs typeface="Arial" pitchFamily="34" charset="0"/>
              </a:rPr>
              <a:t>n</a:t>
            </a:r>
            <a:r>
              <a:rPr lang="en-US" b="1" i="1" baseline="-25000" dirty="0" bmk="0">
                <a:latin typeface="Arial" pitchFamily="34" charset="0"/>
                <a:cs typeface="Arial" pitchFamily="34" charset="0"/>
                <a:sym typeface="Symbol"/>
              </a:rPr>
              <a:t></a:t>
            </a:r>
            <a:r>
              <a:rPr lang="en-US" b="1" i="1" dirty="0" bmk="0">
                <a:latin typeface="Arial" pitchFamily="34" charset="0"/>
                <a:cs typeface="Arial" pitchFamily="34" charset="0"/>
              </a:rPr>
              <a:t> </a:t>
            </a:r>
            <a:r>
              <a:rPr lang="en-US" b="1" i="1" dirty="0" bmk="1548">
                <a:latin typeface="Arial" pitchFamily="34" charset="0"/>
                <a:cs typeface="Arial" pitchFamily="34" charset="0"/>
                <a:sym typeface="Symbol"/>
              </a:rPr>
              <a:t>(</a:t>
            </a:r>
            <a:r>
              <a:rPr lang="en-US" b="1" i="1" dirty="0" bmk="153">
                <a:latin typeface="Arial" pitchFamily="34" charset="0"/>
                <a:cs typeface="Arial" pitchFamily="34" charset="0"/>
                <a:sym typeface="Symbol"/>
              </a:rPr>
              <a:t>C</a:t>
            </a:r>
            <a:r>
              <a:rPr lang="en-US" b="1" i="1" dirty="0" bmk="0">
                <a:latin typeface="Arial" pitchFamily="34" charset="0"/>
                <a:cs typeface="Arial" pitchFamily="34" charset="0"/>
                <a:sym typeface="Symbol"/>
              </a:rPr>
              <a:t>)</a:t>
            </a:r>
            <a:endParaRPr lang="en-US" b="1" i="1" dirty="0">
              <a:latin typeface="Arial" pitchFamily="34" charset="0"/>
              <a:cs typeface="Arial" pitchFamily="34" charset="0"/>
            </a:endParaRPr>
          </a:p>
          <a:p>
            <a:pPr lvl="8"/>
            <a:endParaRPr lang="en-US" dirty="0"/>
          </a:p>
          <a:p>
            <a:r>
              <a:rPr lang="en-US" dirty="0" bmk="789">
                <a:solidFill>
                  <a:srgbClr val="008000"/>
                </a:solidFill>
              </a:rPr>
              <a:t>Us</a:t>
            </a:r>
            <a:r>
              <a:rPr lang="en-US" dirty="0" bmk="727">
                <a:solidFill>
                  <a:srgbClr val="008000"/>
                </a:solidFill>
              </a:rPr>
              <a:t>e se</a:t>
            </a:r>
            <a:r>
              <a:rPr lang="en-US" dirty="0" bmk="534">
                <a:solidFill>
                  <a:srgbClr val="008000"/>
                </a:solidFill>
              </a:rPr>
              <a:t>v</a:t>
            </a:r>
            <a:r>
              <a:rPr lang="en-US" dirty="0" bmk="641">
                <a:solidFill>
                  <a:srgbClr val="008000"/>
                </a:solidFill>
              </a:rPr>
              <a:t>er</a:t>
            </a:r>
            <a:r>
              <a:rPr lang="en-US" dirty="0" bmk="1185">
                <a:solidFill>
                  <a:srgbClr val="008000"/>
                </a:solidFill>
              </a:rPr>
              <a:t>al</a:t>
            </a:r>
            <a:r>
              <a:rPr lang="en-US" dirty="0" bmk="1109">
                <a:solidFill>
                  <a:srgbClr val="008000"/>
                </a:solidFill>
              </a:rPr>
              <a:t> (</a:t>
            </a:r>
            <a:r>
              <a:rPr lang="en-US" dirty="0" bmk="1272">
                <a:solidFill>
                  <a:srgbClr val="008000"/>
                </a:solidFill>
              </a:rPr>
              <a:t>e.</a:t>
            </a:r>
            <a:r>
              <a:rPr lang="en-US" dirty="0" bmk="760">
                <a:solidFill>
                  <a:srgbClr val="008000"/>
                </a:solidFill>
              </a:rPr>
              <a:t>g.</a:t>
            </a:r>
            <a:r>
              <a:rPr lang="en-US" dirty="0" bmk="167">
                <a:solidFill>
                  <a:srgbClr val="008000"/>
                </a:solidFill>
              </a:rPr>
              <a:t>,</a:t>
            </a:r>
            <a:r>
              <a:rPr lang="en-US" dirty="0" bmk="1412">
                <a:solidFill>
                  <a:srgbClr val="008000"/>
                </a:solidFill>
              </a:rPr>
              <a:t> 10</a:t>
            </a:r>
            <a:r>
              <a:rPr lang="en-US" dirty="0" bmk="1354">
                <a:solidFill>
                  <a:srgbClr val="008000"/>
                </a:solidFill>
              </a:rPr>
              <a:t>0)</a:t>
            </a:r>
            <a:r>
              <a:rPr lang="en-US" dirty="0" bmk="1688">
                <a:solidFill>
                  <a:srgbClr val="008000"/>
                </a:solidFill>
              </a:rPr>
              <a:t> </a:t>
            </a:r>
            <a:r>
              <a:rPr lang="en-US" dirty="0" bmk="1387">
                <a:solidFill>
                  <a:srgbClr val="008000"/>
                </a:solidFill>
              </a:rPr>
              <a:t>in</a:t>
            </a:r>
            <a:r>
              <a:rPr lang="en-US" dirty="0" bmk="545">
                <a:solidFill>
                  <a:srgbClr val="008000"/>
                </a:solidFill>
              </a:rPr>
              <a:t>depe</a:t>
            </a:r>
            <a:r>
              <a:rPr lang="en-US" dirty="0" bmk="1368">
                <a:solidFill>
                  <a:srgbClr val="008000"/>
                </a:solidFill>
              </a:rPr>
              <a:t>n</a:t>
            </a:r>
            <a:r>
              <a:rPr lang="en-US" dirty="0" bmk="1581">
                <a:solidFill>
                  <a:srgbClr val="008000"/>
                </a:solidFill>
              </a:rPr>
              <a:t>de</a:t>
            </a:r>
            <a:r>
              <a:rPr lang="en-US" dirty="0" bmk="582">
                <a:solidFill>
                  <a:srgbClr val="008000"/>
                </a:solidFill>
              </a:rPr>
              <a:t>nt h</a:t>
            </a:r>
            <a:r>
              <a:rPr lang="en-US" dirty="0" bmk="1122">
                <a:solidFill>
                  <a:srgbClr val="008000"/>
                </a:solidFill>
              </a:rPr>
              <a:t>as</a:t>
            </a:r>
            <a:r>
              <a:rPr lang="en-US" dirty="0" bmk="541">
                <a:solidFill>
                  <a:srgbClr val="008000"/>
                </a:solidFill>
              </a:rPr>
              <a:t>h fu</a:t>
            </a:r>
            <a:r>
              <a:rPr lang="en-US" dirty="0" bmk="1819">
                <a:solidFill>
                  <a:srgbClr val="008000"/>
                </a:solidFill>
              </a:rPr>
              <a:t>nct</a:t>
            </a:r>
            <a:r>
              <a:rPr lang="en-US" dirty="0" bmk="1188">
                <a:solidFill>
                  <a:srgbClr val="008000"/>
                </a:solidFill>
              </a:rPr>
              <a:t>i</a:t>
            </a:r>
            <a:r>
              <a:rPr lang="en-US" dirty="0" bmk="64">
                <a:solidFill>
                  <a:srgbClr val="008000"/>
                </a:solidFill>
              </a:rPr>
              <a:t>ons (t</a:t>
            </a:r>
            <a:r>
              <a:rPr lang="en-US" dirty="0" bmk="1094">
                <a:solidFill>
                  <a:srgbClr val="008000"/>
                </a:solidFill>
              </a:rPr>
              <a:t>h</a:t>
            </a:r>
            <a:r>
              <a:rPr lang="en-US" dirty="0" bmk="586">
                <a:solidFill>
                  <a:srgbClr val="008000"/>
                </a:solidFill>
              </a:rPr>
              <a:t>at </a:t>
            </a:r>
            <a:r>
              <a:rPr lang="en-US" dirty="0" bmk="1352">
                <a:solidFill>
                  <a:srgbClr val="008000"/>
                </a:solidFill>
              </a:rPr>
              <a:t>i</a:t>
            </a:r>
            <a:r>
              <a:rPr lang="en-US" dirty="0" bmk="1432">
                <a:solidFill>
                  <a:srgbClr val="008000"/>
                </a:solidFill>
              </a:rPr>
              <a:t>s</a:t>
            </a:r>
            <a:r>
              <a:rPr lang="en-US" dirty="0" bmk="706">
                <a:solidFill>
                  <a:srgbClr val="008000"/>
                </a:solidFill>
              </a:rPr>
              <a:t>, p</a:t>
            </a:r>
            <a:r>
              <a:rPr lang="en-US" dirty="0" bmk="1193">
                <a:solidFill>
                  <a:srgbClr val="008000"/>
                </a:solidFill>
              </a:rPr>
              <a:t>e</a:t>
            </a:r>
            <a:r>
              <a:rPr lang="en-US" dirty="0" bmk="866">
                <a:solidFill>
                  <a:srgbClr val="008000"/>
                </a:solidFill>
              </a:rPr>
              <a:t>r</a:t>
            </a:r>
            <a:r>
              <a:rPr lang="en-US" dirty="0" bmk="27">
                <a:solidFill>
                  <a:srgbClr val="008000"/>
                </a:solidFill>
              </a:rPr>
              <a:t>m</a:t>
            </a:r>
            <a:r>
              <a:rPr lang="en-US" dirty="0" bmk="1085">
                <a:solidFill>
                  <a:srgbClr val="008000"/>
                </a:solidFill>
              </a:rPr>
              <a:t>ut</a:t>
            </a:r>
            <a:r>
              <a:rPr lang="en-US" dirty="0" bmk="490">
                <a:solidFill>
                  <a:srgbClr val="008000"/>
                </a:solidFill>
              </a:rPr>
              <a:t>ati</a:t>
            </a:r>
            <a:r>
              <a:rPr lang="en-US" dirty="0" bmk="608">
                <a:solidFill>
                  <a:srgbClr val="008000"/>
                </a:solidFill>
              </a:rPr>
              <a:t>o</a:t>
            </a:r>
            <a:r>
              <a:rPr lang="en-US" dirty="0" bmk="1313">
                <a:solidFill>
                  <a:srgbClr val="008000"/>
                </a:solidFill>
              </a:rPr>
              <a:t>n</a:t>
            </a:r>
            <a:r>
              <a:rPr lang="en-US" dirty="0" bmk="1435">
                <a:solidFill>
                  <a:srgbClr val="008000"/>
                </a:solidFill>
              </a:rPr>
              <a:t>s</a:t>
            </a:r>
            <a:r>
              <a:rPr lang="en-US" dirty="0" bmk="1605">
                <a:solidFill>
                  <a:srgbClr val="008000"/>
                </a:solidFill>
              </a:rPr>
              <a:t>) </a:t>
            </a:r>
            <a:r>
              <a:rPr lang="en-US" dirty="0" bmk="439">
                <a:solidFill>
                  <a:srgbClr val="008000"/>
                </a:solidFill>
              </a:rPr>
              <a:t>to </a:t>
            </a:r>
            <a:r>
              <a:rPr lang="en-US" dirty="0" bmk="1547">
                <a:solidFill>
                  <a:srgbClr val="008000"/>
                </a:solidFill>
              </a:rPr>
              <a:t>cre</a:t>
            </a:r>
            <a:r>
              <a:rPr lang="en-US" dirty="0" bmk="877">
                <a:solidFill>
                  <a:srgbClr val="008000"/>
                </a:solidFill>
              </a:rPr>
              <a:t>at</a:t>
            </a:r>
            <a:r>
              <a:rPr lang="en-US" dirty="0" bmk="454">
                <a:solidFill>
                  <a:srgbClr val="008000"/>
                </a:solidFill>
              </a:rPr>
              <a:t>e </a:t>
            </a:r>
            <a:r>
              <a:rPr lang="en-US" dirty="0" bmk="1364">
                <a:solidFill>
                  <a:srgbClr val="008000"/>
                </a:solidFill>
              </a:rPr>
              <a:t>a</a:t>
            </a:r>
            <a:r>
              <a:rPr lang="en-US" dirty="0" bmk="851">
                <a:solidFill>
                  <a:srgbClr val="008000"/>
                </a:solidFill>
              </a:rPr>
              <a:t> si</a:t>
            </a:r>
            <a:r>
              <a:rPr lang="en-US" dirty="0" bmk="651">
                <a:solidFill>
                  <a:srgbClr val="008000"/>
                </a:solidFill>
              </a:rPr>
              <a:t>g</a:t>
            </a:r>
            <a:r>
              <a:rPr lang="en-US" dirty="0" bmk="1658">
                <a:solidFill>
                  <a:srgbClr val="008000"/>
                </a:solidFill>
              </a:rPr>
              <a:t>n</a:t>
            </a:r>
            <a:r>
              <a:rPr lang="en-US" dirty="0" bmk="1155">
                <a:solidFill>
                  <a:srgbClr val="008000"/>
                </a:solidFill>
              </a:rPr>
              <a:t>at</a:t>
            </a:r>
            <a:r>
              <a:rPr lang="en-US" dirty="0" bmk="1093">
                <a:solidFill>
                  <a:srgbClr val="008000"/>
                </a:solidFill>
              </a:rPr>
              <a:t>ure of</a:t>
            </a:r>
            <a:r>
              <a:rPr lang="en-US" dirty="0" bmk="1140">
                <a:solidFill>
                  <a:srgbClr val="008000"/>
                </a:solidFill>
              </a:rPr>
              <a:t> a</a:t>
            </a:r>
            <a:r>
              <a:rPr lang="en-US" dirty="0" bmk="312">
                <a:solidFill>
                  <a:srgbClr val="008000"/>
                </a:solidFill>
              </a:rPr>
              <a:t> colum</a:t>
            </a:r>
            <a:r>
              <a:rPr lang="en-US" dirty="0" bmk="0">
                <a:solidFill>
                  <a:srgbClr val="008000"/>
                </a:solidFill>
              </a:rPr>
              <a:t>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860"/>
              <a:t>J.</a:t>
            </a:r>
            <a:r>
              <a:rPr lang="en-US" bmk="1159"/>
              <a:t> Lesko</a:t>
            </a:r>
            <a:r>
              <a:rPr lang="en-US" bmk="1622"/>
              <a:t>ve</a:t>
            </a:r>
            <a:r>
              <a:rPr lang="en-US" bmk="556"/>
              <a:t>c, A. </a:t>
            </a:r>
            <a:r>
              <a:rPr lang="en-US" bmk="469"/>
              <a:t>Ra</a:t>
            </a:r>
            <a:r>
              <a:rPr lang="en-US" bmk="1806"/>
              <a:t>jarama</a:t>
            </a:r>
            <a:r>
              <a:rPr lang="en-US" bmk="1834"/>
              <a:t>n,</a:t>
            </a:r>
            <a:r>
              <a:rPr lang="en-US" bmk="691"/>
              <a:t> J. U</a:t>
            </a:r>
            <a:r>
              <a:rPr lang="en-US" bmk="187"/>
              <a:t>llm</a:t>
            </a:r>
            <a:r>
              <a:rPr lang="en-US" bmk="1423"/>
              <a:t>a</a:t>
            </a:r>
            <a:r>
              <a:rPr lang="en-US" bmk="197"/>
              <a:t>n:</a:t>
            </a:r>
            <a:r>
              <a:rPr lang="en-US" bmk="1131"/>
              <a:t> Mi</a:t>
            </a:r>
            <a:r>
              <a:rPr lang="en-US" bmk="1477"/>
              <a:t>ni</a:t>
            </a:r>
            <a:r>
              <a:rPr lang="en-US" bmk="928"/>
              <a:t>ng of </a:t>
            </a:r>
            <a:r>
              <a:rPr lang="en-US" bmk="765"/>
              <a:t>Ma</a:t>
            </a:r>
            <a:r>
              <a:rPr lang="en-US" bmk="613"/>
              <a:t>s</a:t>
            </a:r>
            <a:r>
              <a:rPr lang="en-US" bmk="155"/>
              <a:t>si</a:t>
            </a:r>
            <a:r>
              <a:rPr lang="en-US" bmk="581"/>
              <a:t>v</a:t>
            </a:r>
            <a:r>
              <a:rPr lang="en-US" bmk="547"/>
              <a:t>e</a:t>
            </a:r>
            <a:r>
              <a:rPr lang="en-US" bmk="545"/>
              <a:t> </a:t>
            </a:r>
            <a:r>
              <a:rPr lang="en-US" bmk="1362"/>
              <a:t>Dat</a:t>
            </a:r>
            <a:r>
              <a:rPr lang="en-US" bmk="717"/>
              <a:t>a</a:t>
            </a:r>
            <a:r>
              <a:rPr lang="en-US" bmk="631"/>
              <a:t>s</a:t>
            </a:r>
            <a:r>
              <a:rPr lang="en-US" bmk="1087"/>
              <a:t>ets, </a:t>
            </a:r>
            <a:r>
              <a:rPr lang="en-US" bmk="1209"/>
              <a:t>h</a:t>
            </a:r>
            <a:r>
              <a:rPr lang="en-US" bmk="1885"/>
              <a:t>tt</a:t>
            </a:r>
            <a:r>
              <a:rPr lang="en-US" bmk="1088"/>
              <a:t>p:</a:t>
            </a:r>
            <a:r>
              <a:rPr lang="en-US" bmk="1895"/>
              <a:t>//w</a:t>
            </a:r>
            <a:r>
              <a:rPr lang="en-US" bmk="1849"/>
              <a:t>ww</a:t>
            </a:r>
            <a:r>
              <a:rPr lang="en-US" bmk="1852"/>
              <a:t>.</a:t>
            </a:r>
            <a:r>
              <a:rPr lang="en-US" bmk="627"/>
              <a:t>mmds.</a:t>
            </a:r>
            <a:r>
              <a:rPr lang="en-US" bmk="737"/>
              <a:t>or</a:t>
            </a:r>
            <a:r>
              <a:rPr lang="en-US" bmk="382"/>
              <a:t>g</a:t>
            </a:r>
            <a:r>
              <a:rPr lang="en-US" bmk="642"/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4104623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76BF-E99C-4B98-B084-9376D208FB1D}" type="slidenum">
              <a:rPr lang="en-US"/>
              <a:pPr/>
              <a:t>33</a:t>
            </a:fld>
            <a:endParaRPr lang="en-US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971"/>
              <a:t>M</a:t>
            </a:r>
            <a:r>
              <a:rPr lang="en-US" dirty="0" bmk="383"/>
              <a:t>i</a:t>
            </a:r>
            <a:r>
              <a:rPr lang="en-US" dirty="0" bmk="555"/>
              <a:t>n</a:t>
            </a:r>
            <a:r>
              <a:rPr lang="en-US" dirty="0" bmk="1510"/>
              <a:t>-H</a:t>
            </a:r>
            <a:r>
              <a:rPr lang="en-US" dirty="0" bmk="373"/>
              <a:t>a</a:t>
            </a:r>
            <a:r>
              <a:rPr lang="en-US" dirty="0" bmk="123"/>
              <a:t>sh</a:t>
            </a:r>
            <a:r>
              <a:rPr lang="en-US" dirty="0" bmk="477"/>
              <a:t>i</a:t>
            </a:r>
            <a:r>
              <a:rPr lang="en-US" dirty="0" bmk="343"/>
              <a:t>ng E</a:t>
            </a:r>
            <a:r>
              <a:rPr lang="en-US" dirty="0" bmk="375"/>
              <a:t>xam</a:t>
            </a:r>
            <a:r>
              <a:rPr lang="en-US" dirty="0" bmk="1842"/>
              <a:t>pl</a:t>
            </a:r>
            <a:r>
              <a:rPr lang="en-US" dirty="0" bmk="0"/>
              <a:t>e</a:t>
            </a:r>
          </a:p>
        </p:txBody>
      </p:sp>
      <p:graphicFrame>
        <p:nvGraphicFramePr>
          <p:cNvPr id="3793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925717"/>
              </p:ext>
            </p:extLst>
          </p:nvPr>
        </p:nvGraphicFramePr>
        <p:xfrm>
          <a:off x="1371600" y="2586037"/>
          <a:ext cx="381000" cy="4089401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64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4800600" y="2205037"/>
            <a:ext cx="3505200" cy="2667000"/>
            <a:chOff x="3024" y="1296"/>
            <a:chExt cx="2208" cy="1680"/>
          </a:xfrm>
        </p:grpSpPr>
        <p:sp>
          <p:nvSpPr>
            <p:cNvPr id="37955" name="Text Box 67"/>
            <p:cNvSpPr txBox="1">
              <a:spLocks noChangeArrowheads="1"/>
            </p:cNvSpPr>
            <p:nvPr/>
          </p:nvSpPr>
          <p:spPr bwMode="auto">
            <a:xfrm>
              <a:off x="3796" y="1296"/>
              <a:ext cx="132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b="1" dirty="0">
                  <a:solidFill>
                    <a:srgbClr val="008000"/>
                  </a:solidFill>
                </a:rPr>
                <a:t>Signature matrix </a:t>
              </a:r>
              <a:r>
                <a:rPr lang="en-US" b="1" i="1" dirty="0">
                  <a:solidFill>
                    <a:srgbClr val="008000"/>
                  </a:solidFill>
                </a:rPr>
                <a:t>M</a:t>
              </a:r>
            </a:p>
          </p:txBody>
        </p:sp>
        <p:sp>
          <p:nvSpPr>
            <p:cNvPr id="37956" name="AutoShape 68"/>
            <p:cNvSpPr>
              <a:spLocks noChangeArrowheads="1"/>
            </p:cNvSpPr>
            <p:nvPr/>
          </p:nvSpPr>
          <p:spPr bwMode="auto">
            <a:xfrm>
              <a:off x="3024" y="2640"/>
              <a:ext cx="480" cy="336"/>
            </a:xfrm>
            <a:prstGeom prst="rightArrow">
              <a:avLst>
                <a:gd name="adj1" fmla="val 50000"/>
                <a:gd name="adj2" fmla="val 35714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57" name="Rectangle 69"/>
            <p:cNvSpPr>
              <a:spLocks noChangeArrowheads="1"/>
            </p:cNvSpPr>
            <p:nvPr/>
          </p:nvSpPr>
          <p:spPr bwMode="auto">
            <a:xfrm>
              <a:off x="4872" y="1632"/>
              <a:ext cx="360" cy="368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58" name="Rectangle 70"/>
            <p:cNvSpPr>
              <a:spLocks noChangeArrowheads="1"/>
            </p:cNvSpPr>
            <p:nvPr/>
          </p:nvSpPr>
          <p:spPr bwMode="auto">
            <a:xfrm>
              <a:off x="4512" y="1632"/>
              <a:ext cx="360" cy="368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37959" name="Rectangle 71"/>
            <p:cNvSpPr>
              <a:spLocks noChangeArrowheads="1"/>
            </p:cNvSpPr>
            <p:nvPr/>
          </p:nvSpPr>
          <p:spPr bwMode="auto">
            <a:xfrm>
              <a:off x="4152" y="1632"/>
              <a:ext cx="360" cy="368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60" name="Rectangle 72"/>
            <p:cNvSpPr>
              <a:spLocks noChangeArrowheads="1"/>
            </p:cNvSpPr>
            <p:nvPr/>
          </p:nvSpPr>
          <p:spPr bwMode="auto">
            <a:xfrm>
              <a:off x="3792" y="1632"/>
              <a:ext cx="360" cy="368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2</a:t>
              </a:r>
            </a:p>
          </p:txBody>
        </p:sp>
        <p:sp>
          <p:nvSpPr>
            <p:cNvPr id="37961" name="Line 73"/>
            <p:cNvSpPr>
              <a:spLocks noChangeShapeType="1"/>
            </p:cNvSpPr>
            <p:nvPr/>
          </p:nvSpPr>
          <p:spPr bwMode="auto">
            <a:xfrm>
              <a:off x="3792" y="1632"/>
              <a:ext cx="14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62" name="Line 74"/>
            <p:cNvSpPr>
              <a:spLocks noChangeShapeType="1"/>
            </p:cNvSpPr>
            <p:nvPr/>
          </p:nvSpPr>
          <p:spPr bwMode="auto">
            <a:xfrm>
              <a:off x="3792" y="2000"/>
              <a:ext cx="14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63" name="Line 75"/>
            <p:cNvSpPr>
              <a:spLocks noChangeShapeType="1"/>
            </p:cNvSpPr>
            <p:nvPr/>
          </p:nvSpPr>
          <p:spPr bwMode="auto">
            <a:xfrm>
              <a:off x="3792" y="16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64" name="Line 76"/>
            <p:cNvSpPr>
              <a:spLocks noChangeShapeType="1"/>
            </p:cNvSpPr>
            <p:nvPr/>
          </p:nvSpPr>
          <p:spPr bwMode="auto">
            <a:xfrm>
              <a:off x="4152" y="16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65" name="Line 77"/>
            <p:cNvSpPr>
              <a:spLocks noChangeShapeType="1"/>
            </p:cNvSpPr>
            <p:nvPr/>
          </p:nvSpPr>
          <p:spPr bwMode="auto">
            <a:xfrm>
              <a:off x="4512" y="16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66" name="Line 78"/>
            <p:cNvSpPr>
              <a:spLocks noChangeShapeType="1"/>
            </p:cNvSpPr>
            <p:nvPr/>
          </p:nvSpPr>
          <p:spPr bwMode="auto">
            <a:xfrm>
              <a:off x="4872" y="16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67" name="Line 79"/>
            <p:cNvSpPr>
              <a:spLocks noChangeShapeType="1"/>
            </p:cNvSpPr>
            <p:nvPr/>
          </p:nvSpPr>
          <p:spPr bwMode="auto">
            <a:xfrm>
              <a:off x="5232" y="16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" name="Group 80"/>
          <p:cNvGrpSpPr>
            <a:grpSpLocks/>
          </p:cNvGrpSpPr>
          <p:nvPr/>
        </p:nvGrpSpPr>
        <p:grpSpPr bwMode="auto">
          <a:xfrm>
            <a:off x="914400" y="2586037"/>
            <a:ext cx="7391400" cy="4089400"/>
            <a:chOff x="576" y="1536"/>
            <a:chExt cx="4656" cy="2576"/>
          </a:xfrm>
        </p:grpSpPr>
        <p:sp>
          <p:nvSpPr>
            <p:cNvPr id="37969" name="Rectangle 81"/>
            <p:cNvSpPr>
              <a:spLocks noChangeArrowheads="1"/>
            </p:cNvSpPr>
            <p:nvPr/>
          </p:nvSpPr>
          <p:spPr bwMode="auto">
            <a:xfrm>
              <a:off x="576" y="3746"/>
              <a:ext cx="240" cy="36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5</a:t>
              </a:r>
            </a:p>
          </p:txBody>
        </p:sp>
        <p:sp>
          <p:nvSpPr>
            <p:cNvPr id="37970" name="Rectangle 82"/>
            <p:cNvSpPr>
              <a:spLocks noChangeArrowheads="1"/>
            </p:cNvSpPr>
            <p:nvPr/>
          </p:nvSpPr>
          <p:spPr bwMode="auto">
            <a:xfrm>
              <a:off x="576" y="3381"/>
              <a:ext cx="240" cy="36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7</a:t>
              </a:r>
            </a:p>
          </p:txBody>
        </p:sp>
        <p:sp>
          <p:nvSpPr>
            <p:cNvPr id="37971" name="Rectangle 83"/>
            <p:cNvSpPr>
              <a:spLocks noChangeArrowheads="1"/>
            </p:cNvSpPr>
            <p:nvPr/>
          </p:nvSpPr>
          <p:spPr bwMode="auto">
            <a:xfrm>
              <a:off x="576" y="3015"/>
              <a:ext cx="240" cy="36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6</a:t>
              </a:r>
            </a:p>
          </p:txBody>
        </p:sp>
        <p:sp>
          <p:nvSpPr>
            <p:cNvPr id="37972" name="Rectangle 84"/>
            <p:cNvSpPr>
              <a:spLocks noChangeArrowheads="1"/>
            </p:cNvSpPr>
            <p:nvPr/>
          </p:nvSpPr>
          <p:spPr bwMode="auto">
            <a:xfrm>
              <a:off x="576" y="2649"/>
              <a:ext cx="240" cy="36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3</a:t>
              </a:r>
            </a:p>
          </p:txBody>
        </p:sp>
        <p:sp>
          <p:nvSpPr>
            <p:cNvPr id="37973" name="Rectangle 85"/>
            <p:cNvSpPr>
              <a:spLocks noChangeArrowheads="1"/>
            </p:cNvSpPr>
            <p:nvPr/>
          </p:nvSpPr>
          <p:spPr bwMode="auto">
            <a:xfrm>
              <a:off x="576" y="2283"/>
              <a:ext cx="240" cy="36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37974" name="Rectangle 86"/>
            <p:cNvSpPr>
              <a:spLocks noChangeArrowheads="1"/>
            </p:cNvSpPr>
            <p:nvPr/>
          </p:nvSpPr>
          <p:spPr bwMode="auto">
            <a:xfrm>
              <a:off x="576" y="1918"/>
              <a:ext cx="240" cy="36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37975" name="Rectangle 87"/>
            <p:cNvSpPr>
              <a:spLocks noChangeArrowheads="1"/>
            </p:cNvSpPr>
            <p:nvPr/>
          </p:nvSpPr>
          <p:spPr bwMode="auto">
            <a:xfrm>
              <a:off x="576" y="1536"/>
              <a:ext cx="240" cy="38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4</a:t>
              </a:r>
            </a:p>
          </p:txBody>
        </p:sp>
        <p:sp>
          <p:nvSpPr>
            <p:cNvPr id="37976" name="Line 88"/>
            <p:cNvSpPr>
              <a:spLocks noChangeShapeType="1"/>
            </p:cNvSpPr>
            <p:nvPr/>
          </p:nvSpPr>
          <p:spPr bwMode="auto">
            <a:xfrm>
              <a:off x="576" y="1536"/>
              <a:ext cx="2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77" name="Line 89"/>
            <p:cNvSpPr>
              <a:spLocks noChangeShapeType="1"/>
            </p:cNvSpPr>
            <p:nvPr/>
          </p:nvSpPr>
          <p:spPr bwMode="auto">
            <a:xfrm>
              <a:off x="576" y="1918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78" name="Line 90"/>
            <p:cNvSpPr>
              <a:spLocks noChangeShapeType="1"/>
            </p:cNvSpPr>
            <p:nvPr/>
          </p:nvSpPr>
          <p:spPr bwMode="auto">
            <a:xfrm>
              <a:off x="576" y="2283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79" name="Line 91"/>
            <p:cNvSpPr>
              <a:spLocks noChangeShapeType="1"/>
            </p:cNvSpPr>
            <p:nvPr/>
          </p:nvSpPr>
          <p:spPr bwMode="auto">
            <a:xfrm>
              <a:off x="576" y="2649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0" name="Line 92"/>
            <p:cNvSpPr>
              <a:spLocks noChangeShapeType="1"/>
            </p:cNvSpPr>
            <p:nvPr/>
          </p:nvSpPr>
          <p:spPr bwMode="auto">
            <a:xfrm>
              <a:off x="576" y="3015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1" name="Line 93"/>
            <p:cNvSpPr>
              <a:spLocks noChangeShapeType="1"/>
            </p:cNvSpPr>
            <p:nvPr/>
          </p:nvSpPr>
          <p:spPr bwMode="auto">
            <a:xfrm>
              <a:off x="576" y="3381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2" name="Line 94"/>
            <p:cNvSpPr>
              <a:spLocks noChangeShapeType="1"/>
            </p:cNvSpPr>
            <p:nvPr/>
          </p:nvSpPr>
          <p:spPr bwMode="auto">
            <a:xfrm>
              <a:off x="576" y="374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3" name="Line 95"/>
            <p:cNvSpPr>
              <a:spLocks noChangeShapeType="1"/>
            </p:cNvSpPr>
            <p:nvPr/>
          </p:nvSpPr>
          <p:spPr bwMode="auto">
            <a:xfrm>
              <a:off x="576" y="4112"/>
              <a:ext cx="2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4" name="Line 96"/>
            <p:cNvSpPr>
              <a:spLocks noChangeShapeType="1"/>
            </p:cNvSpPr>
            <p:nvPr/>
          </p:nvSpPr>
          <p:spPr bwMode="auto">
            <a:xfrm>
              <a:off x="576" y="1536"/>
              <a:ext cx="0" cy="257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5" name="Line 97"/>
            <p:cNvSpPr>
              <a:spLocks noChangeShapeType="1"/>
            </p:cNvSpPr>
            <p:nvPr/>
          </p:nvSpPr>
          <p:spPr bwMode="auto">
            <a:xfrm>
              <a:off x="816" y="2649"/>
              <a:ext cx="0" cy="3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6" name="Line 98"/>
            <p:cNvSpPr>
              <a:spLocks noChangeShapeType="1"/>
            </p:cNvSpPr>
            <p:nvPr/>
          </p:nvSpPr>
          <p:spPr bwMode="auto">
            <a:xfrm>
              <a:off x="816" y="1536"/>
              <a:ext cx="0" cy="111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7" name="Line 99"/>
            <p:cNvSpPr>
              <a:spLocks noChangeShapeType="1"/>
            </p:cNvSpPr>
            <p:nvPr/>
          </p:nvSpPr>
          <p:spPr bwMode="auto">
            <a:xfrm>
              <a:off x="816" y="2631"/>
              <a:ext cx="0" cy="148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8" name="Rectangle 100"/>
            <p:cNvSpPr>
              <a:spLocks noChangeArrowheads="1"/>
            </p:cNvSpPr>
            <p:nvPr/>
          </p:nvSpPr>
          <p:spPr bwMode="auto">
            <a:xfrm>
              <a:off x="4872" y="2016"/>
              <a:ext cx="360" cy="3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89" name="Rectangle 101"/>
            <p:cNvSpPr>
              <a:spLocks noChangeArrowheads="1"/>
            </p:cNvSpPr>
            <p:nvPr/>
          </p:nvSpPr>
          <p:spPr bwMode="auto">
            <a:xfrm>
              <a:off x="4512" y="2016"/>
              <a:ext cx="360" cy="3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4</a:t>
              </a:r>
            </a:p>
          </p:txBody>
        </p:sp>
        <p:sp>
          <p:nvSpPr>
            <p:cNvPr id="37990" name="Rectangle 102"/>
            <p:cNvSpPr>
              <a:spLocks noChangeArrowheads="1"/>
            </p:cNvSpPr>
            <p:nvPr/>
          </p:nvSpPr>
          <p:spPr bwMode="auto">
            <a:xfrm>
              <a:off x="4152" y="2016"/>
              <a:ext cx="360" cy="3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91" name="Rectangle 103"/>
            <p:cNvSpPr>
              <a:spLocks noChangeArrowheads="1"/>
            </p:cNvSpPr>
            <p:nvPr/>
          </p:nvSpPr>
          <p:spPr bwMode="auto">
            <a:xfrm>
              <a:off x="3792" y="2016"/>
              <a:ext cx="360" cy="3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37992" name="Line 104"/>
            <p:cNvSpPr>
              <a:spLocks noChangeShapeType="1"/>
            </p:cNvSpPr>
            <p:nvPr/>
          </p:nvSpPr>
          <p:spPr bwMode="auto">
            <a:xfrm>
              <a:off x="3792" y="2016"/>
              <a:ext cx="14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93" name="Line 105"/>
            <p:cNvSpPr>
              <a:spLocks noChangeShapeType="1"/>
            </p:cNvSpPr>
            <p:nvPr/>
          </p:nvSpPr>
          <p:spPr bwMode="auto">
            <a:xfrm>
              <a:off x="3792" y="2384"/>
              <a:ext cx="14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94" name="Line 106"/>
            <p:cNvSpPr>
              <a:spLocks noChangeShapeType="1"/>
            </p:cNvSpPr>
            <p:nvPr/>
          </p:nvSpPr>
          <p:spPr bwMode="auto">
            <a:xfrm>
              <a:off x="3792" y="2016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95" name="Line 107"/>
            <p:cNvSpPr>
              <a:spLocks noChangeShapeType="1"/>
            </p:cNvSpPr>
            <p:nvPr/>
          </p:nvSpPr>
          <p:spPr bwMode="auto">
            <a:xfrm>
              <a:off x="4152" y="2016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96" name="Line 108"/>
            <p:cNvSpPr>
              <a:spLocks noChangeShapeType="1"/>
            </p:cNvSpPr>
            <p:nvPr/>
          </p:nvSpPr>
          <p:spPr bwMode="auto">
            <a:xfrm>
              <a:off x="4512" y="2016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97" name="Line 109"/>
            <p:cNvSpPr>
              <a:spLocks noChangeShapeType="1"/>
            </p:cNvSpPr>
            <p:nvPr/>
          </p:nvSpPr>
          <p:spPr bwMode="auto">
            <a:xfrm>
              <a:off x="4872" y="2016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98" name="Line 110"/>
            <p:cNvSpPr>
              <a:spLocks noChangeShapeType="1"/>
            </p:cNvSpPr>
            <p:nvPr/>
          </p:nvSpPr>
          <p:spPr bwMode="auto">
            <a:xfrm>
              <a:off x="5232" y="2016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1000" y="2586037"/>
            <a:ext cx="381000" cy="4089401"/>
            <a:chOff x="381000" y="2586037"/>
            <a:chExt cx="381000" cy="4089401"/>
          </a:xfrm>
        </p:grpSpPr>
        <p:sp>
          <p:nvSpPr>
            <p:cNvPr id="38000" name="Rectangle 112"/>
            <p:cNvSpPr>
              <a:spLocks noChangeArrowheads="1"/>
            </p:cNvSpPr>
            <p:nvPr/>
          </p:nvSpPr>
          <p:spPr bwMode="auto">
            <a:xfrm>
              <a:off x="381000" y="6094412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4</a:t>
              </a:r>
            </a:p>
          </p:txBody>
        </p:sp>
        <p:sp>
          <p:nvSpPr>
            <p:cNvPr id="38001" name="Rectangle 113"/>
            <p:cNvSpPr>
              <a:spLocks noChangeArrowheads="1"/>
            </p:cNvSpPr>
            <p:nvPr/>
          </p:nvSpPr>
          <p:spPr bwMode="auto">
            <a:xfrm>
              <a:off x="381000" y="5514975"/>
              <a:ext cx="381000" cy="579438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5</a:t>
              </a:r>
            </a:p>
          </p:txBody>
        </p:sp>
        <p:sp>
          <p:nvSpPr>
            <p:cNvPr id="38002" name="Rectangle 114"/>
            <p:cNvSpPr>
              <a:spLocks noChangeArrowheads="1"/>
            </p:cNvSpPr>
            <p:nvPr/>
          </p:nvSpPr>
          <p:spPr bwMode="auto">
            <a:xfrm>
              <a:off x="381000" y="4933950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>
                  <a:latin typeface="+mj-lt"/>
                </a:rPr>
                <a:t>1</a:t>
              </a:r>
            </a:p>
          </p:txBody>
        </p:sp>
        <p:sp>
          <p:nvSpPr>
            <p:cNvPr id="38003" name="Rectangle 115"/>
            <p:cNvSpPr>
              <a:spLocks noChangeArrowheads="1"/>
            </p:cNvSpPr>
            <p:nvPr/>
          </p:nvSpPr>
          <p:spPr bwMode="auto">
            <a:xfrm>
              <a:off x="381000" y="4352925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6</a:t>
              </a:r>
            </a:p>
          </p:txBody>
        </p:sp>
        <p:sp>
          <p:nvSpPr>
            <p:cNvPr id="38004" name="Rectangle 116"/>
            <p:cNvSpPr>
              <a:spLocks noChangeArrowheads="1"/>
            </p:cNvSpPr>
            <p:nvPr/>
          </p:nvSpPr>
          <p:spPr bwMode="auto">
            <a:xfrm>
              <a:off x="381000" y="3771900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7</a:t>
              </a:r>
            </a:p>
          </p:txBody>
        </p:sp>
        <p:sp>
          <p:nvSpPr>
            <p:cNvPr id="38005" name="Rectangle 117"/>
            <p:cNvSpPr>
              <a:spLocks noChangeArrowheads="1"/>
            </p:cNvSpPr>
            <p:nvPr/>
          </p:nvSpPr>
          <p:spPr bwMode="auto">
            <a:xfrm>
              <a:off x="381000" y="3192462"/>
              <a:ext cx="381000" cy="579438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3</a:t>
              </a:r>
            </a:p>
          </p:txBody>
        </p:sp>
        <p:sp>
          <p:nvSpPr>
            <p:cNvPr id="38006" name="Rectangle 118"/>
            <p:cNvSpPr>
              <a:spLocks noChangeArrowheads="1"/>
            </p:cNvSpPr>
            <p:nvPr/>
          </p:nvSpPr>
          <p:spPr bwMode="auto">
            <a:xfrm>
              <a:off x="381000" y="2586037"/>
              <a:ext cx="381000" cy="606425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>
                  <a:latin typeface="+mj-lt"/>
                </a:rPr>
                <a:t>2</a:t>
              </a:r>
            </a:p>
          </p:txBody>
        </p:sp>
        <p:sp>
          <p:nvSpPr>
            <p:cNvPr id="38007" name="Line 119"/>
            <p:cNvSpPr>
              <a:spLocks noChangeShapeType="1"/>
            </p:cNvSpPr>
            <p:nvPr/>
          </p:nvSpPr>
          <p:spPr bwMode="auto">
            <a:xfrm>
              <a:off x="381000" y="2586037"/>
              <a:ext cx="381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08" name="Line 120"/>
            <p:cNvSpPr>
              <a:spLocks noChangeShapeType="1"/>
            </p:cNvSpPr>
            <p:nvPr/>
          </p:nvSpPr>
          <p:spPr bwMode="auto">
            <a:xfrm>
              <a:off x="381000" y="3192462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09" name="Line 121"/>
            <p:cNvSpPr>
              <a:spLocks noChangeShapeType="1"/>
            </p:cNvSpPr>
            <p:nvPr/>
          </p:nvSpPr>
          <p:spPr bwMode="auto">
            <a:xfrm>
              <a:off x="381000" y="377190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0" name="Line 122"/>
            <p:cNvSpPr>
              <a:spLocks noChangeShapeType="1"/>
            </p:cNvSpPr>
            <p:nvPr/>
          </p:nvSpPr>
          <p:spPr bwMode="auto">
            <a:xfrm>
              <a:off x="381000" y="4352925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1" name="Line 123"/>
            <p:cNvSpPr>
              <a:spLocks noChangeShapeType="1"/>
            </p:cNvSpPr>
            <p:nvPr/>
          </p:nvSpPr>
          <p:spPr bwMode="auto">
            <a:xfrm>
              <a:off x="381000" y="493395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2" name="Line 124"/>
            <p:cNvSpPr>
              <a:spLocks noChangeShapeType="1"/>
            </p:cNvSpPr>
            <p:nvPr/>
          </p:nvSpPr>
          <p:spPr bwMode="auto">
            <a:xfrm>
              <a:off x="381000" y="5514975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3" name="Line 125"/>
            <p:cNvSpPr>
              <a:spLocks noChangeShapeType="1"/>
            </p:cNvSpPr>
            <p:nvPr/>
          </p:nvSpPr>
          <p:spPr bwMode="auto">
            <a:xfrm>
              <a:off x="381000" y="6094412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4" name="Line 126"/>
            <p:cNvSpPr>
              <a:spLocks noChangeShapeType="1"/>
            </p:cNvSpPr>
            <p:nvPr/>
          </p:nvSpPr>
          <p:spPr bwMode="auto">
            <a:xfrm>
              <a:off x="381000" y="6675437"/>
              <a:ext cx="381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5" name="Line 127"/>
            <p:cNvSpPr>
              <a:spLocks noChangeShapeType="1"/>
            </p:cNvSpPr>
            <p:nvPr/>
          </p:nvSpPr>
          <p:spPr bwMode="auto">
            <a:xfrm>
              <a:off x="381000" y="2586037"/>
              <a:ext cx="0" cy="40894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6" name="Line 128"/>
            <p:cNvSpPr>
              <a:spLocks noChangeShapeType="1"/>
            </p:cNvSpPr>
            <p:nvPr/>
          </p:nvSpPr>
          <p:spPr bwMode="auto">
            <a:xfrm>
              <a:off x="762000" y="4352925"/>
              <a:ext cx="0" cy="5810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7" name="Line 129"/>
            <p:cNvSpPr>
              <a:spLocks noChangeShapeType="1"/>
            </p:cNvSpPr>
            <p:nvPr/>
          </p:nvSpPr>
          <p:spPr bwMode="auto">
            <a:xfrm>
              <a:off x="762000" y="2586037"/>
              <a:ext cx="0" cy="17668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8" name="Line 130"/>
            <p:cNvSpPr>
              <a:spLocks noChangeShapeType="1"/>
            </p:cNvSpPr>
            <p:nvPr/>
          </p:nvSpPr>
          <p:spPr bwMode="auto">
            <a:xfrm>
              <a:off x="762000" y="4324350"/>
              <a:ext cx="0" cy="23510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019800" y="3957637"/>
            <a:ext cx="2286000" cy="584200"/>
            <a:chOff x="6019800" y="3957637"/>
            <a:chExt cx="2286000" cy="584200"/>
          </a:xfrm>
        </p:grpSpPr>
        <p:sp>
          <p:nvSpPr>
            <p:cNvPr id="38019" name="Rectangle 131"/>
            <p:cNvSpPr>
              <a:spLocks noChangeArrowheads="1"/>
            </p:cNvSpPr>
            <p:nvPr/>
          </p:nvSpPr>
          <p:spPr bwMode="auto">
            <a:xfrm>
              <a:off x="77343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38020" name="Rectangle 132"/>
            <p:cNvSpPr>
              <a:spLocks noChangeArrowheads="1"/>
            </p:cNvSpPr>
            <p:nvPr/>
          </p:nvSpPr>
          <p:spPr bwMode="auto">
            <a:xfrm>
              <a:off x="71628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8021" name="Rectangle 133"/>
            <p:cNvSpPr>
              <a:spLocks noChangeArrowheads="1"/>
            </p:cNvSpPr>
            <p:nvPr/>
          </p:nvSpPr>
          <p:spPr bwMode="auto">
            <a:xfrm>
              <a:off x="65913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2</a:t>
              </a:r>
            </a:p>
          </p:txBody>
        </p:sp>
        <p:sp>
          <p:nvSpPr>
            <p:cNvPr id="38022" name="Rectangle 134"/>
            <p:cNvSpPr>
              <a:spLocks noChangeArrowheads="1"/>
            </p:cNvSpPr>
            <p:nvPr/>
          </p:nvSpPr>
          <p:spPr bwMode="auto">
            <a:xfrm>
              <a:off x="60198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38023" name="Line 135"/>
            <p:cNvSpPr>
              <a:spLocks noChangeShapeType="1"/>
            </p:cNvSpPr>
            <p:nvPr/>
          </p:nvSpPr>
          <p:spPr bwMode="auto">
            <a:xfrm>
              <a:off x="6019800" y="39576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024" name="Line 136"/>
            <p:cNvSpPr>
              <a:spLocks noChangeShapeType="1"/>
            </p:cNvSpPr>
            <p:nvPr/>
          </p:nvSpPr>
          <p:spPr bwMode="auto">
            <a:xfrm>
              <a:off x="6019800" y="45418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025" name="Line 137"/>
            <p:cNvSpPr>
              <a:spLocks noChangeShapeType="1"/>
            </p:cNvSpPr>
            <p:nvPr/>
          </p:nvSpPr>
          <p:spPr bwMode="auto">
            <a:xfrm>
              <a:off x="6019800" y="39576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026" name="Line 138"/>
            <p:cNvSpPr>
              <a:spLocks noChangeShapeType="1"/>
            </p:cNvSpPr>
            <p:nvPr/>
          </p:nvSpPr>
          <p:spPr bwMode="auto">
            <a:xfrm>
              <a:off x="6591300" y="39576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027" name="Line 139"/>
            <p:cNvSpPr>
              <a:spLocks noChangeShapeType="1"/>
            </p:cNvSpPr>
            <p:nvPr/>
          </p:nvSpPr>
          <p:spPr bwMode="auto">
            <a:xfrm>
              <a:off x="7162800" y="39576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028" name="Line 140"/>
            <p:cNvSpPr>
              <a:spLocks noChangeShapeType="1"/>
            </p:cNvSpPr>
            <p:nvPr/>
          </p:nvSpPr>
          <p:spPr bwMode="auto">
            <a:xfrm>
              <a:off x="7734300" y="39576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029" name="Line 141"/>
            <p:cNvSpPr>
              <a:spLocks noChangeShapeType="1"/>
            </p:cNvSpPr>
            <p:nvPr/>
          </p:nvSpPr>
          <p:spPr bwMode="auto">
            <a:xfrm>
              <a:off x="8305800" y="39576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26" name="Footer Placeholder 1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330"/>
              <a:t>J. </a:t>
            </a:r>
            <a:r>
              <a:rPr lang="en-US" bmk="1328"/>
              <a:t>Lesko</a:t>
            </a:r>
            <a:r>
              <a:rPr lang="en-US" bmk="959"/>
              <a:t>v</a:t>
            </a:r>
            <a:r>
              <a:rPr lang="en-US" bmk="69"/>
              <a:t>ec,</a:t>
            </a:r>
            <a:r>
              <a:rPr lang="en-US" bmk="496"/>
              <a:t> </a:t>
            </a:r>
            <a:r>
              <a:rPr lang="en-US" bmk="971"/>
              <a:t>A.</a:t>
            </a:r>
            <a:r>
              <a:rPr lang="en-US" bmk="1646"/>
              <a:t> </a:t>
            </a:r>
            <a:r>
              <a:rPr lang="en-US" bmk="1415"/>
              <a:t>R</a:t>
            </a:r>
            <a:r>
              <a:rPr lang="en-US" bmk="1747"/>
              <a:t>aja</a:t>
            </a:r>
            <a:r>
              <a:rPr lang="en-US" bmk="1480"/>
              <a:t>ra</a:t>
            </a:r>
            <a:r>
              <a:rPr lang="en-US" bmk="283"/>
              <a:t>m</a:t>
            </a:r>
            <a:r>
              <a:rPr lang="en-US" bmk="1588"/>
              <a:t>an</a:t>
            </a:r>
            <a:r>
              <a:rPr lang="en-US" bmk="771"/>
              <a:t>, </a:t>
            </a:r>
            <a:r>
              <a:rPr lang="en-US" bmk="1799"/>
              <a:t>J</a:t>
            </a:r>
            <a:r>
              <a:rPr lang="en-US" bmk="529"/>
              <a:t>. Ul</a:t>
            </a:r>
            <a:r>
              <a:rPr lang="en-US" bmk="1473"/>
              <a:t>lma</a:t>
            </a:r>
            <a:r>
              <a:rPr lang="en-US" bmk="119"/>
              <a:t>n</a:t>
            </a:r>
            <a:r>
              <a:rPr lang="en-US" bmk="326"/>
              <a:t>: </a:t>
            </a:r>
            <a:r>
              <a:rPr lang="en-US" bmk="1423"/>
              <a:t>Mi</a:t>
            </a:r>
            <a:r>
              <a:rPr lang="en-US" bmk="886"/>
              <a:t>n</a:t>
            </a:r>
            <a:r>
              <a:rPr lang="en-US" bmk="1894"/>
              <a:t>in</a:t>
            </a:r>
            <a:r>
              <a:rPr lang="en-US" bmk="384"/>
              <a:t>g </a:t>
            </a:r>
            <a:r>
              <a:rPr lang="en-US" bmk="1331"/>
              <a:t>of</a:t>
            </a:r>
            <a:r>
              <a:rPr lang="en-US" bmk="1363"/>
              <a:t> M</a:t>
            </a:r>
            <a:r>
              <a:rPr lang="en-US" bmk="833"/>
              <a:t>as</a:t>
            </a:r>
            <a:r>
              <a:rPr lang="en-US" bmk="753"/>
              <a:t>s</a:t>
            </a:r>
            <a:r>
              <a:rPr lang="en-US" bmk="746"/>
              <a:t>iv</a:t>
            </a:r>
            <a:r>
              <a:rPr lang="en-US" bmk="259"/>
              <a:t>e D</a:t>
            </a:r>
            <a:r>
              <a:rPr lang="en-US" bmk="724"/>
              <a:t>at</a:t>
            </a:r>
            <a:r>
              <a:rPr lang="en-US" bmk="811"/>
              <a:t>as</a:t>
            </a:r>
            <a:r>
              <a:rPr lang="en-US" bmk="556"/>
              <a:t>et</a:t>
            </a:r>
            <a:r>
              <a:rPr lang="en-US" bmk="1019"/>
              <a:t>s,</a:t>
            </a:r>
            <a:r>
              <a:rPr lang="en-US" bmk="291"/>
              <a:t> h</a:t>
            </a:r>
            <a:r>
              <a:rPr lang="en-US" bmk="605"/>
              <a:t>ttp:</a:t>
            </a:r>
            <a:r>
              <a:rPr lang="en-US" bmk="30"/>
              <a:t>/</a:t>
            </a:r>
            <a:r>
              <a:rPr lang="en-US" bmk="1605"/>
              <a:t>/ww</a:t>
            </a:r>
            <a:r>
              <a:rPr lang="en-US" bmk="1678"/>
              <a:t>w</a:t>
            </a:r>
            <a:r>
              <a:rPr lang="en-US" bmk="181"/>
              <a:t>.</a:t>
            </a:r>
            <a:r>
              <a:rPr lang="en-US" bmk="1044"/>
              <a:t>m</a:t>
            </a:r>
            <a:r>
              <a:rPr lang="en-US" bmk="349"/>
              <a:t>mds.o</a:t>
            </a:r>
            <a:r>
              <a:rPr lang="en-US" bmk="0"/>
              <a:t>rg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85800" y="1320224"/>
            <a:ext cx="5410200" cy="1569025"/>
            <a:chOff x="685800" y="1320224"/>
            <a:chExt cx="5410200" cy="1569025"/>
          </a:xfrm>
        </p:grpSpPr>
        <p:sp>
          <p:nvSpPr>
            <p:cNvPr id="6" name="TextBox 5"/>
            <p:cNvSpPr txBox="1"/>
            <p:nvPr/>
          </p:nvSpPr>
          <p:spPr>
            <a:xfrm>
              <a:off x="2560691" y="1320224"/>
              <a:ext cx="2925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en-US" sz="1600" baseline="30000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nd</a:t>
              </a:r>
              <a:r>
                <a:rPr lang="en-US" sz="1600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 element of the permutation is the first to map to a 1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685800" y="1828800"/>
              <a:ext cx="1981200" cy="90963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2438400" y="1904999"/>
              <a:ext cx="457200" cy="97869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246461" y="1904999"/>
              <a:ext cx="2849539" cy="98425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219201" y="3030537"/>
            <a:ext cx="7010399" cy="2608263"/>
            <a:chOff x="1219201" y="3030537"/>
            <a:chExt cx="7010399" cy="2608263"/>
          </a:xfrm>
        </p:grpSpPr>
        <p:sp>
          <p:nvSpPr>
            <p:cNvPr id="134" name="TextBox 133"/>
            <p:cNvSpPr txBox="1"/>
            <p:nvPr/>
          </p:nvSpPr>
          <p:spPr>
            <a:xfrm>
              <a:off x="5273723" y="5054025"/>
              <a:ext cx="29558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4</a:t>
              </a:r>
              <a:r>
                <a:rPr lang="en-US" sz="1600" baseline="30000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th</a:t>
              </a:r>
              <a:r>
                <a:rPr lang="en-US" sz="1600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 element of the permutation is the first to map to a 1</a:t>
              </a:r>
            </a:p>
          </p:txBody>
        </p:sp>
        <p:cxnSp>
          <p:nvCxnSpPr>
            <p:cNvPr id="135" name="Straight Arrow Connector 134"/>
            <p:cNvCxnSpPr>
              <a:stCxn id="134" idx="1"/>
            </p:cNvCxnSpPr>
            <p:nvPr/>
          </p:nvCxnSpPr>
          <p:spPr>
            <a:xfrm flipH="1" flipV="1">
              <a:off x="1219201" y="3124201"/>
              <a:ext cx="4054522" cy="222221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H="1" flipV="1">
              <a:off x="3657600" y="3030537"/>
              <a:ext cx="1905000" cy="202348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34" idx="0"/>
            </p:cNvCxnSpPr>
            <p:nvPr/>
          </p:nvCxnSpPr>
          <p:spPr>
            <a:xfrm flipV="1">
              <a:off x="6751662" y="3810001"/>
              <a:ext cx="563538" cy="12440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51038" y="2052637"/>
            <a:ext cx="3870329" cy="4652963"/>
            <a:chOff x="1229" y="1200"/>
            <a:chExt cx="2438" cy="2931"/>
          </a:xfrm>
        </p:grpSpPr>
        <p:sp>
          <p:nvSpPr>
            <p:cNvPr id="37893" name="Rectangle 5"/>
            <p:cNvSpPr>
              <a:spLocks noChangeArrowheads="1"/>
            </p:cNvSpPr>
            <p:nvPr/>
          </p:nvSpPr>
          <p:spPr bwMode="auto">
            <a:xfrm>
              <a:off x="2484" y="37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894" name="Rectangle 6"/>
            <p:cNvSpPr>
              <a:spLocks noChangeArrowheads="1"/>
            </p:cNvSpPr>
            <p:nvPr/>
          </p:nvSpPr>
          <p:spPr bwMode="auto">
            <a:xfrm>
              <a:off x="2088" y="37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37895" name="Rectangle 7"/>
            <p:cNvSpPr>
              <a:spLocks noChangeArrowheads="1"/>
            </p:cNvSpPr>
            <p:nvPr/>
          </p:nvSpPr>
          <p:spPr bwMode="auto">
            <a:xfrm>
              <a:off x="1692" y="37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896" name="Rectangle 8"/>
            <p:cNvSpPr>
              <a:spLocks noChangeArrowheads="1"/>
            </p:cNvSpPr>
            <p:nvPr/>
          </p:nvSpPr>
          <p:spPr bwMode="auto">
            <a:xfrm>
              <a:off x="1296" y="37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897" name="Rectangle 9"/>
            <p:cNvSpPr>
              <a:spLocks noChangeArrowheads="1"/>
            </p:cNvSpPr>
            <p:nvPr/>
          </p:nvSpPr>
          <p:spPr bwMode="auto">
            <a:xfrm>
              <a:off x="2484" y="3382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37898" name="Rectangle 10"/>
            <p:cNvSpPr>
              <a:spLocks noChangeArrowheads="1"/>
            </p:cNvSpPr>
            <p:nvPr/>
          </p:nvSpPr>
          <p:spPr bwMode="auto">
            <a:xfrm>
              <a:off x="2088" y="3382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899" name="Rectangle 11"/>
            <p:cNvSpPr>
              <a:spLocks noChangeArrowheads="1"/>
            </p:cNvSpPr>
            <p:nvPr/>
          </p:nvSpPr>
          <p:spPr bwMode="auto">
            <a:xfrm>
              <a:off x="1692" y="3382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00" name="Rectangle 12"/>
            <p:cNvSpPr>
              <a:spLocks noChangeArrowheads="1"/>
            </p:cNvSpPr>
            <p:nvPr/>
          </p:nvSpPr>
          <p:spPr bwMode="auto">
            <a:xfrm>
              <a:off x="1296" y="3382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01" name="Rectangle 13"/>
            <p:cNvSpPr>
              <a:spLocks noChangeArrowheads="1"/>
            </p:cNvSpPr>
            <p:nvPr/>
          </p:nvSpPr>
          <p:spPr bwMode="auto">
            <a:xfrm>
              <a:off x="2484" y="3007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02" name="Rectangle 14"/>
            <p:cNvSpPr>
              <a:spLocks noChangeArrowheads="1"/>
            </p:cNvSpPr>
            <p:nvPr/>
          </p:nvSpPr>
          <p:spPr bwMode="auto">
            <a:xfrm>
              <a:off x="2088" y="3007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03" name="Rectangle 15"/>
            <p:cNvSpPr>
              <a:spLocks noChangeArrowheads="1"/>
            </p:cNvSpPr>
            <p:nvPr/>
          </p:nvSpPr>
          <p:spPr bwMode="auto">
            <a:xfrm>
              <a:off x="1692" y="3007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04" name="Rectangle 16"/>
            <p:cNvSpPr>
              <a:spLocks noChangeArrowheads="1"/>
            </p:cNvSpPr>
            <p:nvPr/>
          </p:nvSpPr>
          <p:spPr bwMode="auto">
            <a:xfrm>
              <a:off x="1296" y="3007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05" name="Rectangle 17"/>
            <p:cNvSpPr>
              <a:spLocks noChangeArrowheads="1"/>
            </p:cNvSpPr>
            <p:nvPr/>
          </p:nvSpPr>
          <p:spPr bwMode="auto">
            <a:xfrm>
              <a:off x="2484" y="2631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06" name="Rectangle 18"/>
            <p:cNvSpPr>
              <a:spLocks noChangeArrowheads="1"/>
            </p:cNvSpPr>
            <p:nvPr/>
          </p:nvSpPr>
          <p:spPr bwMode="auto">
            <a:xfrm>
              <a:off x="2088" y="2631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07" name="Rectangle 19"/>
            <p:cNvSpPr>
              <a:spLocks noChangeArrowheads="1"/>
            </p:cNvSpPr>
            <p:nvPr/>
          </p:nvSpPr>
          <p:spPr bwMode="auto">
            <a:xfrm>
              <a:off x="1692" y="2631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08" name="Rectangle 20"/>
            <p:cNvSpPr>
              <a:spLocks noChangeArrowheads="1"/>
            </p:cNvSpPr>
            <p:nvPr/>
          </p:nvSpPr>
          <p:spPr bwMode="auto">
            <a:xfrm>
              <a:off x="1296" y="2631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09" name="Rectangle 21"/>
            <p:cNvSpPr>
              <a:spLocks noChangeArrowheads="1"/>
            </p:cNvSpPr>
            <p:nvPr/>
          </p:nvSpPr>
          <p:spPr bwMode="auto">
            <a:xfrm>
              <a:off x="2484" y="22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10" name="Rectangle 22"/>
            <p:cNvSpPr>
              <a:spLocks noChangeArrowheads="1"/>
            </p:cNvSpPr>
            <p:nvPr/>
          </p:nvSpPr>
          <p:spPr bwMode="auto">
            <a:xfrm>
              <a:off x="2088" y="22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11" name="Rectangle 23"/>
            <p:cNvSpPr>
              <a:spLocks noChangeArrowheads="1"/>
            </p:cNvSpPr>
            <p:nvPr/>
          </p:nvSpPr>
          <p:spPr bwMode="auto">
            <a:xfrm>
              <a:off x="1692" y="22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12" name="Rectangle 24"/>
            <p:cNvSpPr>
              <a:spLocks noChangeArrowheads="1"/>
            </p:cNvSpPr>
            <p:nvPr/>
          </p:nvSpPr>
          <p:spPr bwMode="auto">
            <a:xfrm>
              <a:off x="1296" y="22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13" name="Rectangle 25"/>
            <p:cNvSpPr>
              <a:spLocks noChangeArrowheads="1"/>
            </p:cNvSpPr>
            <p:nvPr/>
          </p:nvSpPr>
          <p:spPr bwMode="auto">
            <a:xfrm>
              <a:off x="2484" y="1911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14" name="Rectangle 26"/>
            <p:cNvSpPr>
              <a:spLocks noChangeArrowheads="1"/>
            </p:cNvSpPr>
            <p:nvPr/>
          </p:nvSpPr>
          <p:spPr bwMode="auto">
            <a:xfrm>
              <a:off x="2088" y="1911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15" name="Rectangle 27"/>
            <p:cNvSpPr>
              <a:spLocks noChangeArrowheads="1"/>
            </p:cNvSpPr>
            <p:nvPr/>
          </p:nvSpPr>
          <p:spPr bwMode="auto">
            <a:xfrm>
              <a:off x="1692" y="1911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16" name="Rectangle 28"/>
            <p:cNvSpPr>
              <a:spLocks noChangeArrowheads="1"/>
            </p:cNvSpPr>
            <p:nvPr/>
          </p:nvSpPr>
          <p:spPr bwMode="auto">
            <a:xfrm>
              <a:off x="1296" y="1911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17" name="Rectangle 29"/>
            <p:cNvSpPr>
              <a:spLocks noChangeArrowheads="1"/>
            </p:cNvSpPr>
            <p:nvPr/>
          </p:nvSpPr>
          <p:spPr bwMode="auto">
            <a:xfrm>
              <a:off x="2484" y="153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37918" name="Rectangle 30"/>
            <p:cNvSpPr>
              <a:spLocks noChangeArrowheads="1"/>
            </p:cNvSpPr>
            <p:nvPr/>
          </p:nvSpPr>
          <p:spPr bwMode="auto">
            <a:xfrm>
              <a:off x="2088" y="153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37919" name="Rectangle 31"/>
            <p:cNvSpPr>
              <a:spLocks noChangeArrowheads="1"/>
            </p:cNvSpPr>
            <p:nvPr/>
          </p:nvSpPr>
          <p:spPr bwMode="auto">
            <a:xfrm>
              <a:off x="1692" y="153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37920" name="Rectangle 32"/>
            <p:cNvSpPr>
              <a:spLocks noChangeArrowheads="1"/>
            </p:cNvSpPr>
            <p:nvPr/>
          </p:nvSpPr>
          <p:spPr bwMode="auto">
            <a:xfrm>
              <a:off x="1296" y="153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 </a:t>
              </a:r>
            </a:p>
          </p:txBody>
        </p:sp>
        <p:sp>
          <p:nvSpPr>
            <p:cNvPr id="37921" name="Line 33"/>
            <p:cNvSpPr>
              <a:spLocks noChangeShapeType="1"/>
            </p:cNvSpPr>
            <p:nvPr/>
          </p:nvSpPr>
          <p:spPr bwMode="auto">
            <a:xfrm>
              <a:off x="1296" y="1536"/>
              <a:ext cx="15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2" name="Line 34"/>
            <p:cNvSpPr>
              <a:spLocks noChangeShapeType="1"/>
            </p:cNvSpPr>
            <p:nvPr/>
          </p:nvSpPr>
          <p:spPr bwMode="auto">
            <a:xfrm>
              <a:off x="1296" y="1911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3" name="Line 35"/>
            <p:cNvSpPr>
              <a:spLocks noChangeShapeType="1"/>
            </p:cNvSpPr>
            <p:nvPr/>
          </p:nvSpPr>
          <p:spPr bwMode="auto">
            <a:xfrm>
              <a:off x="1296" y="2256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4" name="Line 36"/>
            <p:cNvSpPr>
              <a:spLocks noChangeShapeType="1"/>
            </p:cNvSpPr>
            <p:nvPr/>
          </p:nvSpPr>
          <p:spPr bwMode="auto">
            <a:xfrm>
              <a:off x="1296" y="2631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5" name="Line 37"/>
            <p:cNvSpPr>
              <a:spLocks noChangeShapeType="1"/>
            </p:cNvSpPr>
            <p:nvPr/>
          </p:nvSpPr>
          <p:spPr bwMode="auto">
            <a:xfrm>
              <a:off x="1296" y="3007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6" name="Line 38"/>
            <p:cNvSpPr>
              <a:spLocks noChangeShapeType="1"/>
            </p:cNvSpPr>
            <p:nvPr/>
          </p:nvSpPr>
          <p:spPr bwMode="auto">
            <a:xfrm>
              <a:off x="1296" y="3382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7" name="Line 39"/>
            <p:cNvSpPr>
              <a:spLocks noChangeShapeType="1"/>
            </p:cNvSpPr>
            <p:nvPr/>
          </p:nvSpPr>
          <p:spPr bwMode="auto">
            <a:xfrm>
              <a:off x="1296" y="3756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8" name="Line 40"/>
            <p:cNvSpPr>
              <a:spLocks noChangeShapeType="1"/>
            </p:cNvSpPr>
            <p:nvPr/>
          </p:nvSpPr>
          <p:spPr bwMode="auto">
            <a:xfrm>
              <a:off x="1296" y="4131"/>
              <a:ext cx="15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9" name="Line 41"/>
            <p:cNvSpPr>
              <a:spLocks noChangeShapeType="1"/>
            </p:cNvSpPr>
            <p:nvPr/>
          </p:nvSpPr>
          <p:spPr bwMode="auto">
            <a:xfrm>
              <a:off x="1296" y="1536"/>
              <a:ext cx="0" cy="259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30" name="Line 42"/>
            <p:cNvSpPr>
              <a:spLocks noChangeShapeType="1"/>
            </p:cNvSpPr>
            <p:nvPr/>
          </p:nvSpPr>
          <p:spPr bwMode="auto">
            <a:xfrm>
              <a:off x="1692" y="1536"/>
              <a:ext cx="0" cy="25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31" name="Line 43"/>
            <p:cNvSpPr>
              <a:spLocks noChangeShapeType="1"/>
            </p:cNvSpPr>
            <p:nvPr/>
          </p:nvSpPr>
          <p:spPr bwMode="auto">
            <a:xfrm>
              <a:off x="2088" y="1536"/>
              <a:ext cx="0" cy="25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32" name="Line 44"/>
            <p:cNvSpPr>
              <a:spLocks noChangeShapeType="1"/>
            </p:cNvSpPr>
            <p:nvPr/>
          </p:nvSpPr>
          <p:spPr bwMode="auto">
            <a:xfrm>
              <a:off x="2484" y="1536"/>
              <a:ext cx="0" cy="25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33" name="Line 45"/>
            <p:cNvSpPr>
              <a:spLocks noChangeShapeType="1"/>
            </p:cNvSpPr>
            <p:nvPr/>
          </p:nvSpPr>
          <p:spPr bwMode="auto">
            <a:xfrm>
              <a:off x="2880" y="1536"/>
              <a:ext cx="0" cy="259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892" name="Text Box 4"/>
            <p:cNvSpPr txBox="1">
              <a:spLocks noChangeArrowheads="1"/>
            </p:cNvSpPr>
            <p:nvPr/>
          </p:nvSpPr>
          <p:spPr bwMode="auto">
            <a:xfrm>
              <a:off x="1229" y="1200"/>
              <a:ext cx="243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b="1" dirty="0">
                  <a:solidFill>
                    <a:srgbClr val="008000"/>
                  </a:solidFill>
                </a:rPr>
                <a:t>Input matrix (Shingles x Documents) </a:t>
              </a:r>
            </a:p>
          </p:txBody>
        </p:sp>
      </p:grpSp>
      <p:sp>
        <p:nvSpPr>
          <p:cNvPr id="124" name="Text Box 4"/>
          <p:cNvSpPr txBox="1">
            <a:spLocks noChangeArrowheads="1"/>
          </p:cNvSpPr>
          <p:nvPr/>
        </p:nvSpPr>
        <p:spPr bwMode="auto">
          <a:xfrm>
            <a:off x="274079" y="2057400"/>
            <a:ext cx="16172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 bmk="1203">
                <a:solidFill>
                  <a:srgbClr val="008000"/>
                </a:solidFill>
              </a:rPr>
              <a:t>Perm</a:t>
            </a:r>
            <a:r>
              <a:rPr lang="en-US" b="1" dirty="0" bmk="596">
                <a:solidFill>
                  <a:srgbClr val="008000"/>
                </a:solidFill>
              </a:rPr>
              <a:t>ut</a:t>
            </a:r>
            <a:r>
              <a:rPr lang="en-US" b="1" dirty="0" bmk="157">
                <a:solidFill>
                  <a:srgbClr val="008000"/>
                </a:solidFill>
              </a:rPr>
              <a:t>at</a:t>
            </a:r>
            <a:r>
              <a:rPr lang="en-US" b="1" dirty="0" bmk="1003">
                <a:solidFill>
                  <a:srgbClr val="008000"/>
                </a:solidFill>
              </a:rPr>
              <a:t>i</a:t>
            </a:r>
            <a:r>
              <a:rPr lang="en-US" b="1" dirty="0" bmk="1458">
                <a:solidFill>
                  <a:srgbClr val="008000"/>
                </a:solidFill>
              </a:rPr>
              <a:t>o</a:t>
            </a:r>
            <a:r>
              <a:rPr lang="en-US" b="1" dirty="0" bmk="0">
                <a:solidFill>
                  <a:srgbClr val="008000"/>
                </a:solidFill>
              </a:rPr>
              <a:t>n </a:t>
            </a:r>
            <a:r>
              <a:rPr lang="en-US" b="1" dirty="0" bmk="0">
                <a:solidFill>
                  <a:srgbClr val="008000"/>
                </a:solidFill>
                <a:sym typeface="Symbol"/>
              </a:rPr>
              <a:t>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31149" y="0"/>
            <a:ext cx="301285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bmk="804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Not</a:t>
            </a:r>
            <a:r>
              <a:rPr lang="en-US" sz="1400" b="1" dirty="0" bmk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e:</a:t>
            </a:r>
            <a:r>
              <a:rPr lang="en-US" sz="1400" dirty="0" bmk="1787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An</a:t>
            </a:r>
            <a:r>
              <a:rPr lang="en-US" sz="1400" dirty="0" bmk="1734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other </a:t>
            </a:r>
            <a:r>
              <a:rPr lang="en-US" sz="1400" dirty="0" bmk="1579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(e</a:t>
            </a:r>
            <a:r>
              <a:rPr lang="en-US" sz="1400" dirty="0" bmk="141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quiv</a:t>
            </a:r>
            <a:r>
              <a:rPr lang="en-US" sz="1400" dirty="0" bmk="72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al</a:t>
            </a:r>
            <a:r>
              <a:rPr lang="en-US" sz="1400" dirty="0" bmk="64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en</a:t>
            </a:r>
            <a:r>
              <a:rPr lang="en-US" sz="1400" dirty="0" bmk="1535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t)</a:t>
            </a:r>
            <a:r>
              <a:rPr lang="en-US" sz="1400" dirty="0" bmk="1547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way</a:t>
            </a:r>
            <a:r>
              <a:rPr lang="en-US" sz="1400" dirty="0" bmk="409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i</a:t>
            </a:r>
            <a:r>
              <a:rPr lang="en-US" sz="1400" dirty="0" bmk="1434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sz="1400" dirty="0" bmk="149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t</a:t>
            </a:r>
            <a:r>
              <a:rPr lang="en-US" sz="1400" dirty="0" bmk="449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en-US" sz="1400" dirty="0" bmk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en-US" sz="14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bmk="1664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st</a:t>
            </a:r>
            <a:r>
              <a:rPr lang="en-US" sz="1400" dirty="0" bmk="1745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or</a:t>
            </a:r>
            <a:r>
              <a:rPr lang="en-US" sz="1400" dirty="0" bmk="154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sz="1400" dirty="0" bmk="1675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bmk="136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row</a:t>
            </a:r>
            <a:r>
              <a:rPr lang="en-US" sz="1400" dirty="0" bmk="1395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in</a:t>
            </a:r>
            <a:r>
              <a:rPr lang="en-US" sz="1400" dirty="0" bmk="62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de</a:t>
            </a:r>
            <a:r>
              <a:rPr lang="en-US" sz="1400" dirty="0" bmk="1354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xes</a:t>
            </a:r>
            <a:r>
              <a:rPr lang="en-US" sz="1400" dirty="0" bmk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endParaRPr lang="en-US" sz="1400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  <a:p>
            <a:endParaRPr lang="en-US" sz="1400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  <a:p>
            <a:endParaRPr lang="en-US" sz="1400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498592"/>
              </p:ext>
            </p:extLst>
          </p:nvPr>
        </p:nvGraphicFramePr>
        <p:xfrm>
          <a:off x="7671069" y="287886"/>
          <a:ext cx="1508080" cy="82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7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7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0" marR="0" marT="0" marB="0" anchor="ctr">
                    <a:solidFill>
                      <a:srgbClr val="68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marL="0" marR="0" marT="0" marB="0" anchor="ctr">
                    <a:solidFill>
                      <a:srgbClr val="68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0" marR="0" marT="0" marB="0" anchor="ctr">
                    <a:solidFill>
                      <a:srgbClr val="68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marL="0" marR="0" marT="0" marB="0" anchor="ctr">
                    <a:solidFill>
                      <a:srgbClr val="68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1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327"/>
              <a:t>The</a:t>
            </a:r>
            <a:r>
              <a:rPr lang="en-US" dirty="0" bmk="731"/>
              <a:t> </a:t>
            </a:r>
            <a:r>
              <a:rPr lang="en-US" dirty="0" bmk="1311"/>
              <a:t>Min-</a:t>
            </a:r>
            <a:r>
              <a:rPr lang="en-US" dirty="0" bmk="1499"/>
              <a:t>Hash</a:t>
            </a:r>
            <a:r>
              <a:rPr lang="en-US" dirty="0" bmk="900"/>
              <a:t> </a:t>
            </a:r>
            <a:r>
              <a:rPr lang="en-US" dirty="0" bmk="1808"/>
              <a:t>Pr</a:t>
            </a:r>
            <a:r>
              <a:rPr lang="en-US" dirty="0" bmk="1698"/>
              <a:t>oper</a:t>
            </a:r>
            <a:r>
              <a:rPr lang="en-US" dirty="0" bmk="0"/>
              <a:t>ty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793480" cy="5410200"/>
          </a:xfrm>
        </p:spPr>
        <p:txBody>
          <a:bodyPr>
            <a:normAutofit fontScale="92500"/>
          </a:bodyPr>
          <a:lstStyle/>
          <a:p>
            <a:r>
              <a:rPr lang="en-US" b="1" dirty="0" bmk="938">
                <a:solidFill>
                  <a:srgbClr val="0000FF"/>
                </a:solidFill>
              </a:rPr>
              <a:t>Choo</a:t>
            </a:r>
            <a:r>
              <a:rPr lang="en-US" b="1" dirty="0" bmk="1087">
                <a:solidFill>
                  <a:srgbClr val="0000FF"/>
                </a:solidFill>
              </a:rPr>
              <a:t>s</a:t>
            </a:r>
            <a:r>
              <a:rPr lang="en-US" b="1" dirty="0" bmk="1449">
                <a:solidFill>
                  <a:srgbClr val="0000FF"/>
                </a:solidFill>
              </a:rPr>
              <a:t>e a </a:t>
            </a:r>
            <a:r>
              <a:rPr lang="en-US" b="1" dirty="0" bmk="192">
                <a:solidFill>
                  <a:srgbClr val="0000FF"/>
                </a:solidFill>
              </a:rPr>
              <a:t>r</a:t>
            </a:r>
            <a:r>
              <a:rPr lang="en-US" b="1" dirty="0" bmk="1780">
                <a:solidFill>
                  <a:srgbClr val="0000FF"/>
                </a:solidFill>
              </a:rPr>
              <a:t>andom </a:t>
            </a:r>
            <a:r>
              <a:rPr lang="en-US" b="1" dirty="0" bmk="464">
                <a:solidFill>
                  <a:srgbClr val="0000FF"/>
                </a:solidFill>
              </a:rPr>
              <a:t>p</a:t>
            </a:r>
            <a:r>
              <a:rPr lang="en-US" b="1" dirty="0" bmk="1625">
                <a:solidFill>
                  <a:srgbClr val="0000FF"/>
                </a:solidFill>
              </a:rPr>
              <a:t>er</a:t>
            </a:r>
            <a:r>
              <a:rPr lang="en-US" b="1" dirty="0" bmk="1141">
                <a:solidFill>
                  <a:srgbClr val="0000FF"/>
                </a:solidFill>
              </a:rPr>
              <a:t>m</a:t>
            </a:r>
            <a:r>
              <a:rPr lang="en-US" b="1" dirty="0" bmk="337">
                <a:solidFill>
                  <a:srgbClr val="0000FF"/>
                </a:solidFill>
              </a:rPr>
              <a:t>u</a:t>
            </a:r>
            <a:r>
              <a:rPr lang="en-US" b="1" dirty="0" bmk="72">
                <a:solidFill>
                  <a:srgbClr val="0000FF"/>
                </a:solidFill>
              </a:rPr>
              <a:t>tat</a:t>
            </a:r>
            <a:r>
              <a:rPr lang="en-US" b="1" dirty="0" bmk="1099">
                <a:solidFill>
                  <a:srgbClr val="0000FF"/>
                </a:solidFill>
              </a:rPr>
              <a:t>io</a:t>
            </a:r>
            <a:r>
              <a:rPr lang="en-US" b="1" dirty="0" bmk="0">
                <a:solidFill>
                  <a:srgbClr val="0000FF"/>
                </a:solidFill>
              </a:rPr>
              <a:t>n </a:t>
            </a:r>
            <a:r>
              <a:rPr lang="en-US" b="1" dirty="0" bmk="0">
                <a:solidFill>
                  <a:srgbClr val="0000FF"/>
                </a:solidFill>
                <a:sym typeface="Symbol"/>
              </a:rPr>
              <a:t>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u="sng" dirty="0" bmk="0"/>
              <a:t>Claim:</a:t>
            </a:r>
            <a:r>
              <a:rPr lang="en-US" b="1" dirty="0" bmk="0">
                <a:solidFill>
                  <a:srgbClr val="D60093"/>
                </a:solidFill>
              </a:rPr>
              <a:t> </a:t>
            </a:r>
            <a:r>
              <a:rPr lang="en-US" b="1" dirty="0" err="1" bmk="0">
                <a:solidFill>
                  <a:srgbClr val="D60093"/>
                </a:solidFill>
              </a:rPr>
              <a:t>Pr</a:t>
            </a:r>
            <a:r>
              <a:rPr lang="en-US" b="1" dirty="0" bmk="0">
                <a:solidFill>
                  <a:srgbClr val="D60093"/>
                </a:solidFill>
              </a:rPr>
              <a:t>[</a:t>
            </a:r>
            <a:r>
              <a:rPr lang="en-US" b="1" i="1" dirty="0" bmk="0">
                <a:solidFill>
                  <a:srgbClr val="D60093"/>
                </a:solidFill>
              </a:rPr>
              <a:t>h</a:t>
            </a:r>
            <a:r>
              <a:rPr lang="en-US" b="1" baseline="-25000" dirty="0" bmk="0">
                <a:solidFill>
                  <a:srgbClr val="D60093"/>
                </a:solidFill>
                <a:sym typeface="Symbol"/>
              </a:rPr>
              <a:t></a:t>
            </a:r>
            <a:r>
              <a:rPr lang="en-US" b="1" dirty="0" bmk="0">
                <a:solidFill>
                  <a:srgbClr val="D60093"/>
                </a:solidFill>
              </a:rPr>
              <a:t>(C</a:t>
            </a:r>
            <a:r>
              <a:rPr lang="en-US" b="1" baseline="-25000" dirty="0" bmk="0">
                <a:solidFill>
                  <a:srgbClr val="D60093"/>
                </a:solidFill>
              </a:rPr>
              <a:t>1</a:t>
            </a:r>
            <a:r>
              <a:rPr lang="en-US" b="1" dirty="0" bmk="0">
                <a:solidFill>
                  <a:srgbClr val="D60093"/>
                </a:solidFill>
              </a:rPr>
              <a:t>) = </a:t>
            </a:r>
            <a:r>
              <a:rPr lang="en-US" b="1" i="1" dirty="0" bmk="0">
                <a:solidFill>
                  <a:srgbClr val="D60093"/>
                </a:solidFill>
              </a:rPr>
              <a:t>h</a:t>
            </a:r>
            <a:r>
              <a:rPr lang="en-US" b="1" baseline="-25000" dirty="0" bmk="0">
                <a:solidFill>
                  <a:srgbClr val="D60093"/>
                </a:solidFill>
                <a:sym typeface="Symbol"/>
              </a:rPr>
              <a:t></a:t>
            </a:r>
            <a:r>
              <a:rPr lang="en-US" b="1" dirty="0" bmk="0">
                <a:solidFill>
                  <a:srgbClr val="D60093"/>
                </a:solidFill>
              </a:rPr>
              <a:t>(C</a:t>
            </a:r>
            <a:r>
              <a:rPr lang="en-US" b="1" baseline="-25000" dirty="0" bmk="0">
                <a:solidFill>
                  <a:srgbClr val="D60093"/>
                </a:solidFill>
              </a:rPr>
              <a:t>2</a:t>
            </a:r>
            <a:r>
              <a:rPr lang="en-US" b="1" dirty="0" bmk="0">
                <a:solidFill>
                  <a:srgbClr val="D60093"/>
                </a:solidFill>
              </a:rPr>
              <a:t>)] = </a:t>
            </a:r>
            <a:r>
              <a:rPr lang="en-US" b="1" i="1" dirty="0" err="1" bmk="0">
                <a:solidFill>
                  <a:srgbClr val="D60093"/>
                </a:solidFill>
              </a:rPr>
              <a:t>sim</a:t>
            </a:r>
            <a:r>
              <a:rPr lang="en-US" b="1" dirty="0" bmk="0">
                <a:solidFill>
                  <a:srgbClr val="D60093"/>
                </a:solidFill>
              </a:rPr>
              <a:t>(C</a:t>
            </a:r>
            <a:r>
              <a:rPr lang="en-US" b="1" baseline="-25000" dirty="0" bmk="0">
                <a:solidFill>
                  <a:srgbClr val="D60093"/>
                </a:solidFill>
              </a:rPr>
              <a:t>1</a:t>
            </a:r>
            <a:r>
              <a:rPr lang="en-US" b="1" dirty="0" bmk="0">
                <a:solidFill>
                  <a:srgbClr val="D60093"/>
                </a:solidFill>
              </a:rPr>
              <a:t>, C</a:t>
            </a:r>
            <a:r>
              <a:rPr lang="en-US" b="1" baseline="-25000" dirty="0" bmk="0">
                <a:solidFill>
                  <a:srgbClr val="D60093"/>
                </a:solidFill>
              </a:rPr>
              <a:t>2</a:t>
            </a:r>
            <a:r>
              <a:rPr lang="en-US" b="1" dirty="0" bmk="0">
                <a:solidFill>
                  <a:srgbClr val="D60093"/>
                </a:solidFill>
              </a:rPr>
              <a:t>) </a:t>
            </a:r>
          </a:p>
          <a:p>
            <a:r>
              <a:rPr lang="en-US" b="1" dirty="0" bmk="0">
                <a:solidFill>
                  <a:srgbClr val="008000"/>
                </a:solidFill>
              </a:rPr>
              <a:t>Why?</a:t>
            </a:r>
          </a:p>
          <a:p>
            <a:pPr lvl="1"/>
            <a:r>
              <a:rPr lang="en-US" dirty="0" bmk="0"/>
              <a:t>Let </a:t>
            </a:r>
            <a:r>
              <a:rPr lang="en-US" b="1" dirty="0" bmk="0"/>
              <a:t>X</a:t>
            </a:r>
            <a:r>
              <a:rPr lang="en-US" dirty="0" bmk="81"/>
              <a:t> be a d</a:t>
            </a:r>
            <a:r>
              <a:rPr lang="en-US" dirty="0" bmk="411"/>
              <a:t>o</a:t>
            </a:r>
            <a:r>
              <a:rPr lang="en-US" dirty="0" bmk="1466"/>
              <a:t>c (</a:t>
            </a:r>
            <a:r>
              <a:rPr lang="en-US" dirty="0" bmk="1105"/>
              <a:t>s</a:t>
            </a:r>
            <a:r>
              <a:rPr lang="en-US" dirty="0" bmk="1871"/>
              <a:t>et</a:t>
            </a:r>
            <a:r>
              <a:rPr lang="en-US" dirty="0" bmk="954"/>
              <a:t> </a:t>
            </a:r>
            <a:r>
              <a:rPr lang="en-US" dirty="0" bmk="769"/>
              <a:t>o</a:t>
            </a:r>
            <a:r>
              <a:rPr lang="en-US" dirty="0" bmk="9"/>
              <a:t>f</a:t>
            </a:r>
            <a:r>
              <a:rPr lang="en-US" dirty="0" bmk="1497"/>
              <a:t> shing</a:t>
            </a:r>
            <a:r>
              <a:rPr lang="en-US" dirty="0" bmk="714"/>
              <a:t>l</a:t>
            </a:r>
            <a:r>
              <a:rPr lang="en-US" dirty="0" bmk="1319"/>
              <a:t>es)</a:t>
            </a:r>
            <a:r>
              <a:rPr lang="en-US" dirty="0" bmk="850"/>
              <a:t>,</a:t>
            </a:r>
            <a:r>
              <a:rPr lang="en-US" dirty="0" bmk="0"/>
              <a:t> </a:t>
            </a:r>
            <a:r>
              <a:rPr lang="en-US" b="1" i="1" dirty="0" bmk="851">
                <a:sym typeface="Symbol"/>
              </a:rPr>
              <a:t>y</a:t>
            </a:r>
            <a:r>
              <a:rPr lang="en-US" b="1" i="1" dirty="0" bmk="1435">
                <a:sym typeface="Symbol"/>
              </a:rPr>
              <a:t> </a:t>
            </a:r>
            <a:r>
              <a:rPr lang="en-US" b="1" i="1" dirty="0" bmk="1859">
                <a:sym typeface="Symbol"/>
              </a:rPr>
              <a:t/>
            </a:r>
            <a:r>
              <a:rPr lang="en-US" b="1" i="1" dirty="0" bmk="0"/>
              <a:t>X</a:t>
            </a:r>
            <a:r>
              <a:rPr lang="en-US" dirty="0" bmk="306">
                <a:sym typeface="Symbol"/>
              </a:rPr>
              <a:t> is </a:t>
            </a:r>
            <a:r>
              <a:rPr lang="en-US" dirty="0" bmk="1630">
                <a:sym typeface="Symbol"/>
              </a:rPr>
              <a:t>a</a:t>
            </a:r>
            <a:r>
              <a:rPr lang="en-US" dirty="0" bmk="912">
                <a:sym typeface="Symbol"/>
              </a:rPr>
              <a:t> s</a:t>
            </a:r>
            <a:r>
              <a:rPr lang="en-US" dirty="0" bmk="716">
                <a:sym typeface="Symbol"/>
              </a:rPr>
              <a:t>hin</a:t>
            </a:r>
            <a:r>
              <a:rPr lang="en-US" dirty="0" bmk="508">
                <a:sym typeface="Symbol"/>
              </a:rPr>
              <a:t>g</a:t>
            </a:r>
            <a:r>
              <a:rPr lang="en-US" dirty="0" bmk="0">
                <a:sym typeface="Symbol"/>
              </a:rPr>
              <a:t>le</a:t>
            </a:r>
            <a:endParaRPr lang="en-US" dirty="0"/>
          </a:p>
          <a:p>
            <a:pPr lvl="1"/>
            <a:r>
              <a:rPr lang="en-US" b="1" dirty="0" bmk="155">
                <a:solidFill>
                  <a:srgbClr val="008000"/>
                </a:solidFill>
              </a:rPr>
              <a:t>Then</a:t>
            </a:r>
            <a:r>
              <a:rPr lang="en-US" b="1" dirty="0" bmk="1408">
                <a:solidFill>
                  <a:srgbClr val="008000"/>
                </a:solidFill>
              </a:rPr>
              <a:t>:</a:t>
            </a:r>
            <a:r>
              <a:rPr lang="en-US" b="1" dirty="0" bmk="727">
                <a:solidFill>
                  <a:srgbClr val="008000"/>
                </a:solidFill>
              </a:rPr>
              <a:t/>
            </a:r>
            <a:r>
              <a:rPr lang="en-US" dirty="0" bmk="1632"/>
              <a:t> </a:t>
            </a:r>
            <a:r>
              <a:rPr lang="en-US" dirty="0" bmk="536"/>
              <a:t/>
            </a:r>
            <a:r>
              <a:rPr lang="en-US" b="1" dirty="0" bmk="878"/>
              <a:t>Pr</a:t>
            </a:r>
            <a:r>
              <a:rPr lang="en-US" b="1" dirty="0" bmk="79"/>
              <a:t>[</a:t>
            </a:r>
            <a:r>
              <a:rPr lang="en-US" b="1" dirty="0" bmk="338"/>
              <a:t/>
            </a:r>
            <a:r>
              <a:rPr lang="en-US" b="1" dirty="0" bmk="1622">
                <a:sym typeface="Symbol"/>
              </a:rPr>
              <a:t></a:t>
            </a:r>
            <a:r>
              <a:rPr lang="en-US" b="1" dirty="0" bmk="564">
                <a:sym typeface="Symbol"/>
              </a:rPr>
              <a:t>(y)</a:t>
            </a:r>
            <a:r>
              <a:rPr lang="en-US" b="1" dirty="0" bmk="1360">
                <a:sym typeface="Symbol"/>
              </a:rPr>
              <a:t> </a:t>
            </a:r>
            <a:r>
              <a:rPr lang="en-US" b="1" dirty="0" bmk="11">
                <a:sym typeface="Symbol"/>
              </a:rPr>
              <a:t>= </a:t>
            </a:r>
            <a:r>
              <a:rPr lang="en-US" b="1" dirty="0" bmk="753">
                <a:sym typeface="Symbol"/>
              </a:rPr>
              <a:t>m</a:t>
            </a:r>
            <a:r>
              <a:rPr lang="en-US" b="1" dirty="0" bmk="240">
                <a:sym typeface="Symbol"/>
              </a:rPr>
              <a:t>i</a:t>
            </a:r>
            <a:r>
              <a:rPr lang="en-US" b="1" dirty="0" bmk="962">
                <a:sym typeface="Symbol"/>
              </a:rPr>
              <a:t>n(</a:t>
            </a:r>
            <a:r>
              <a:rPr lang="en-US" b="1" dirty="0" bmk="321">
                <a:sym typeface="Symbol"/>
              </a:rPr>
              <a:t>(X</a:t>
            </a:r>
            <a:r>
              <a:rPr lang="en-US" b="1" dirty="0" bmk="1660">
                <a:sym typeface="Symbol"/>
              </a:rPr>
              <a:t>))</a:t>
            </a:r>
            <a:r>
              <a:rPr lang="en-US" b="1" dirty="0" bmk="1489">
                <a:sym typeface="Symbol"/>
              </a:rPr>
              <a:t>] =</a:t>
            </a:r>
            <a:r>
              <a:rPr lang="en-US" b="1" dirty="0" bmk="119">
                <a:sym typeface="Symbol"/>
              </a:rPr>
              <a:t> </a:t>
            </a:r>
            <a:r>
              <a:rPr lang="en-US" b="1" dirty="0" bmk="35">
                <a:sym typeface="Symbol"/>
              </a:rPr>
              <a:t>1/|</a:t>
            </a:r>
            <a:r>
              <a:rPr lang="en-US" b="1" dirty="0" bmk="1794">
                <a:sym typeface="Symbol"/>
              </a:rPr>
              <a:t>X|</a:t>
            </a:r>
            <a:r>
              <a:rPr lang="en-US" b="1" dirty="0" bmk="1366">
                <a:sym typeface="Symbol"/>
              </a:rPr>
              <a:t/>
            </a:r>
          </a:p>
          <a:p>
            <a:pPr lvl="2"/>
            <a:r>
              <a:rPr lang="en-US" dirty="0" bmk="253">
                <a:sym typeface="Symbol"/>
              </a:rPr>
              <a:t>It</a:t>
            </a:r>
            <a:r>
              <a:rPr lang="en-US" dirty="0" bmk="32">
                <a:sym typeface="Symbol"/>
              </a:rPr>
              <a:t> </a:t>
            </a:r>
            <a:r>
              <a:rPr lang="en-US" dirty="0" bmk="885">
                <a:sym typeface="Symbol"/>
              </a:rPr>
              <a:t>is</a:t>
            </a:r>
            <a:r>
              <a:rPr lang="en-US" dirty="0" bmk="1669">
                <a:sym typeface="Symbol"/>
              </a:rPr>
              <a:t> </a:t>
            </a:r>
            <a:r>
              <a:rPr lang="en-US" dirty="0" bmk="509">
                <a:sym typeface="Symbol"/>
              </a:rPr>
              <a:t>e</a:t>
            </a:r>
            <a:r>
              <a:rPr lang="en-US" dirty="0" bmk="1418">
                <a:sym typeface="Symbol"/>
              </a:rPr>
              <a:t>qua</a:t>
            </a:r>
            <a:r>
              <a:rPr lang="en-US" dirty="0" bmk="299">
                <a:sym typeface="Symbol"/>
              </a:rPr>
              <a:t>ll</a:t>
            </a:r>
            <a:r>
              <a:rPr lang="en-US" dirty="0" bmk="1395">
                <a:sym typeface="Symbol"/>
              </a:rPr>
              <a:t>y</a:t>
            </a:r>
            <a:r>
              <a:rPr lang="en-US" dirty="0" bmk="918">
                <a:sym typeface="Symbol"/>
              </a:rPr>
              <a:t> li</a:t>
            </a:r>
            <a:r>
              <a:rPr lang="en-US" dirty="0" bmk="1875">
                <a:sym typeface="Symbol"/>
              </a:rPr>
              <a:t>ke</a:t>
            </a:r>
            <a:r>
              <a:rPr lang="en-US" dirty="0" bmk="1772">
                <a:sym typeface="Symbol"/>
              </a:rPr>
              <a:t>ly</a:t>
            </a:r>
            <a:r>
              <a:rPr lang="en-US" dirty="0" bmk="1670">
                <a:sym typeface="Symbol"/>
              </a:rPr>
              <a:t> t</a:t>
            </a:r>
            <a:r>
              <a:rPr lang="en-US" dirty="0" bmk="43">
                <a:sym typeface="Symbol"/>
              </a:rPr>
              <a:t>h</a:t>
            </a:r>
            <a:r>
              <a:rPr lang="en-US" dirty="0" bmk="1743">
                <a:sym typeface="Symbol"/>
              </a:rPr>
              <a:t>at </a:t>
            </a:r>
            <a:r>
              <a:rPr lang="en-US" dirty="0" bmk="1031">
                <a:sym typeface="Symbol"/>
              </a:rPr>
              <a:t>an</a:t>
            </a:r>
            <a:r>
              <a:rPr lang="en-US" dirty="0" bmk="1885">
                <a:sym typeface="Symbol"/>
              </a:rPr>
              <a:t>y</a:t>
            </a:r>
            <a:r>
              <a:rPr lang="en-US" dirty="0" bmk="0">
                <a:sym typeface="Symbol"/>
              </a:rPr>
              <a:t> </a:t>
            </a:r>
            <a:r>
              <a:rPr lang="en-US" b="1" i="1" dirty="0" bmk="1133">
                <a:sym typeface="Symbol"/>
              </a:rPr>
              <a:t>y </a:t>
            </a:r>
            <a:r>
              <a:rPr lang="en-US" b="1" i="1" dirty="0" bmk="168">
                <a:sym typeface="Symbol"/>
              </a:rPr>
              <a:t/>
            </a:r>
            <a:r>
              <a:rPr lang="en-US" b="1" i="1" dirty="0" bmk="0"/>
              <a:t>X</a:t>
            </a:r>
            <a:r>
              <a:rPr lang="en-US" dirty="0" bmk="418">
                <a:sym typeface="Symbol"/>
              </a:rPr>
              <a:t> i</a:t>
            </a:r>
            <a:r>
              <a:rPr lang="en-US" dirty="0" bmk="1526">
                <a:sym typeface="Symbol"/>
              </a:rPr>
              <a:t>s m</a:t>
            </a:r>
            <a:r>
              <a:rPr lang="en-US" dirty="0" bmk="521">
                <a:sym typeface="Symbol"/>
              </a:rPr>
              <a:t>a</a:t>
            </a:r>
            <a:r>
              <a:rPr lang="en-US" dirty="0" bmk="325">
                <a:sym typeface="Symbol"/>
              </a:rPr>
              <a:t>pp</a:t>
            </a:r>
            <a:r>
              <a:rPr lang="en-US" dirty="0" bmk="1874">
                <a:sym typeface="Symbol"/>
              </a:rPr>
              <a:t>ed</a:t>
            </a:r>
            <a:r>
              <a:rPr lang="en-US" dirty="0" bmk="1232">
                <a:sym typeface="Symbol"/>
              </a:rPr>
              <a:t> </a:t>
            </a:r>
            <a:r>
              <a:rPr lang="en-US" dirty="0" bmk="1738">
                <a:sym typeface="Symbol"/>
              </a:rPr>
              <a:t>t</a:t>
            </a:r>
            <a:r>
              <a:rPr lang="en-US" dirty="0" bmk="467">
                <a:sym typeface="Symbol"/>
              </a:rPr>
              <a:t>o </a:t>
            </a:r>
            <a:r>
              <a:rPr lang="en-US" dirty="0" bmk="904">
                <a:sym typeface="Symbol"/>
              </a:rPr>
              <a:t>t</a:t>
            </a:r>
            <a:r>
              <a:rPr lang="en-US" dirty="0" bmk="628">
                <a:sym typeface="Symbol"/>
              </a:rPr>
              <a:t>h</a:t>
            </a:r>
            <a:r>
              <a:rPr lang="en-US" dirty="0" bmk="1535">
                <a:sym typeface="Symbol"/>
              </a:rPr>
              <a:t>e </a:t>
            </a:r>
            <a:r>
              <a:rPr lang="en-US" dirty="0" bmk="812">
                <a:sym typeface="Symbol"/>
              </a:rPr>
              <a:t/>
            </a:r>
            <a:r>
              <a:rPr lang="en-US" b="1" i="1" dirty="0" bmk="0">
                <a:sym typeface="Symbol"/>
              </a:rPr>
              <a:t>min</a:t>
            </a:r>
            <a:r>
              <a:rPr lang="en-US" dirty="0" bmk="767">
                <a:sym typeface="Symbol"/>
              </a:rPr>
              <a:t> ele</a:t>
            </a:r>
            <a:r>
              <a:rPr lang="en-US" dirty="0" bmk="98">
                <a:sym typeface="Symbol"/>
              </a:rPr>
              <a:t>m</a:t>
            </a:r>
            <a:r>
              <a:rPr lang="en-US" dirty="0" bmk="581">
                <a:sym typeface="Symbol"/>
              </a:rPr>
              <a:t>ent</a:t>
            </a:r>
            <a:r>
              <a:rPr lang="en-US" dirty="0" bmk="1379">
                <a:sym typeface="Symbol"/>
              </a:rPr>
              <a:t/>
            </a:r>
          </a:p>
          <a:p>
            <a:pPr lvl="1"/>
            <a:r>
              <a:rPr lang="en-US" dirty="0" bmk="1048">
                <a:sym typeface="Symbol"/>
              </a:rPr>
              <a:t>L</a:t>
            </a:r>
            <a:r>
              <a:rPr lang="en-US" dirty="0" bmk="197">
                <a:sym typeface="Symbol"/>
              </a:rPr>
              <a:t>et</a:t>
            </a:r>
            <a:r>
              <a:rPr lang="en-US" dirty="0" bmk="496">
                <a:sym typeface="Symbol"/>
              </a:rPr>
              <a:t> </a:t>
            </a:r>
            <a:r>
              <a:rPr lang="en-US" dirty="0" bmk="401">
                <a:sym typeface="Symbol"/>
              </a:rPr>
              <a:t/>
            </a:r>
            <a:r>
              <a:rPr lang="en-US" b="1" i="1" dirty="0" bmk="651">
                <a:sym typeface="Symbol"/>
              </a:rPr>
              <a:t>y</a:t>
            </a:r>
            <a:r>
              <a:rPr lang="en-US" b="1" i="1" dirty="0" bmk="975">
                <a:sym typeface="Symbol"/>
              </a:rPr>
              <a:t/>
            </a:r>
            <a:r>
              <a:rPr lang="en-US" dirty="0" bmk="1083">
                <a:sym typeface="Symbol"/>
              </a:rPr>
              <a:t> be</a:t>
            </a:r>
            <a:r>
              <a:rPr lang="en-US" dirty="0" bmk="0">
                <a:sym typeface="Symbol"/>
              </a:rPr>
              <a:t> </a:t>
            </a:r>
            <a:r>
              <a:rPr lang="en-US" dirty="0" err="1" bmk="1630">
                <a:sym typeface="Symbol"/>
              </a:rPr>
              <a:t>s.</a:t>
            </a:r>
            <a:r>
              <a:rPr lang="en-US" dirty="0" err="1" bmk="1515">
                <a:sym typeface="Symbol"/>
              </a:rPr>
              <a:t>t</a:t>
            </a:r>
            <a:r>
              <a:rPr lang="en-US" dirty="0" err="1" bmk="0">
                <a:sym typeface="Symbol"/>
              </a:rPr>
              <a:t>.</a:t>
            </a:r>
            <a:r>
              <a:rPr lang="en-US" dirty="0" bmk="109">
                <a:sym typeface="Symbol"/>
              </a:rPr>
              <a:t> (</a:t>
            </a:r>
            <a:r>
              <a:rPr lang="en-US" dirty="0" bmk="1456">
                <a:sym typeface="Symbol"/>
              </a:rPr>
              <a:t>y) </a:t>
            </a:r>
            <a:r>
              <a:rPr lang="en-US" dirty="0" bmk="481">
                <a:sym typeface="Symbol"/>
              </a:rPr>
              <a:t>= </a:t>
            </a:r>
            <a:r>
              <a:rPr lang="en-US" dirty="0" bmk="190">
                <a:sym typeface="Symbol"/>
              </a:rPr>
              <a:t>m</a:t>
            </a:r>
            <a:r>
              <a:rPr lang="en-US" dirty="0" bmk="28">
                <a:sym typeface="Symbol"/>
              </a:rPr>
              <a:t>in</a:t>
            </a:r>
            <a:r>
              <a:rPr lang="en-US" dirty="0" bmk="1850">
                <a:sym typeface="Symbol"/>
              </a:rPr>
              <a:t>(</a:t>
            </a:r>
            <a:r>
              <a:rPr lang="en-US" dirty="0" bmk="1066">
                <a:sym typeface="Symbol"/>
              </a:rPr>
              <a:t>(</a:t>
            </a:r>
            <a:r>
              <a:rPr lang="en-US" dirty="0" bmk="1561">
                <a:sym typeface="Symbol"/>
              </a:rPr>
              <a:t>C</a:t>
            </a:r>
            <a:r>
              <a:rPr lang="en-US" dirty="0" bmk="628">
                <a:sym typeface="Symbol"/>
              </a:rPr>
              <a:t/>
            </a:r>
            <a:r>
              <a:rPr lang="en-US" baseline="-25000" dirty="0" bmk="0">
                <a:sym typeface="Symbol"/>
              </a:rPr>
              <a:t>1</a:t>
            </a:r>
            <a:r>
              <a:rPr lang="en-US" dirty="0" bmk="78">
                <a:sym typeface="Symbol"/>
              </a:rPr>
              <a:t>C</a:t>
            </a:r>
            <a:r>
              <a:rPr lang="en-US" dirty="0" bmk="308">
                <a:sym typeface="Symbol"/>
              </a:rPr>
              <a:t/>
            </a:r>
            <a:r>
              <a:rPr lang="en-US" baseline="-25000" dirty="0" bmk="0">
                <a:sym typeface="Symbol"/>
              </a:rPr>
              <a:t>2</a:t>
            </a:r>
            <a:r>
              <a:rPr lang="en-US" dirty="0" bmk="0">
                <a:sym typeface="Symbol"/>
              </a:rPr>
              <a:t>))</a:t>
            </a:r>
          </a:p>
          <a:p>
            <a:pPr lvl="1"/>
            <a:r>
              <a:rPr lang="en-US" b="1" dirty="0" bmk="675">
                <a:solidFill>
                  <a:srgbClr val="008000"/>
                </a:solidFill>
                <a:sym typeface="Symbol"/>
              </a:rPr>
              <a:t>Then</a:t>
            </a:r>
            <a:r>
              <a:rPr lang="en-US" b="1" dirty="0" bmk="1883">
                <a:solidFill>
                  <a:srgbClr val="008000"/>
                </a:solidFill>
                <a:sym typeface="Symbol"/>
              </a:rPr>
              <a:t> </a:t>
            </a:r>
            <a:r>
              <a:rPr lang="en-US" b="1" dirty="0" bmk="1527">
                <a:solidFill>
                  <a:srgbClr val="008000"/>
                </a:solidFill>
                <a:sym typeface="Symbol"/>
              </a:rPr>
              <a:t>ei</a:t>
            </a:r>
            <a:r>
              <a:rPr lang="en-US" b="1" dirty="0" bmk="1155">
                <a:solidFill>
                  <a:srgbClr val="008000"/>
                </a:solidFill>
                <a:sym typeface="Symbol"/>
              </a:rPr>
              <a:t>the</a:t>
            </a:r>
            <a:r>
              <a:rPr lang="en-US" b="1" dirty="0" bmk="901">
                <a:solidFill>
                  <a:srgbClr val="008000"/>
                </a:solidFill>
                <a:sym typeface="Symbol"/>
              </a:rPr>
              <a:t>r:</a:t>
            </a:r>
            <a:r>
              <a:rPr lang="en-US" b="1" dirty="0" bmk="1373">
                <a:solidFill>
                  <a:srgbClr val="008000"/>
                </a:solidFill>
                <a:sym typeface="Symbol"/>
              </a:rPr>
              <a:t/>
            </a:r>
            <a:r>
              <a:rPr lang="en-US" dirty="0" bmk="773">
                <a:sym typeface="Symbol"/>
              </a:rPr>
              <a:t>	 </a:t>
            </a:r>
            <a:r>
              <a:rPr lang="en-US" dirty="0" bmk="849">
                <a:sym typeface="Symbol"/>
              </a:rPr>
              <a:t>(</a:t>
            </a:r>
            <a:r>
              <a:rPr lang="en-US" dirty="0" bmk="561">
                <a:sym typeface="Symbol"/>
              </a:rPr>
              <a:t>y</a:t>
            </a:r>
            <a:r>
              <a:rPr lang="en-US" dirty="0" bmk="1352">
                <a:sym typeface="Symbol"/>
              </a:rPr>
              <a:t>) =</a:t>
            </a:r>
            <a:r>
              <a:rPr lang="en-US" dirty="0" bmk="1181">
                <a:sym typeface="Symbol"/>
              </a:rPr>
              <a:t> m</a:t>
            </a:r>
            <a:r>
              <a:rPr lang="en-US" dirty="0" bmk="0">
                <a:sym typeface="Symbol"/>
              </a:rPr>
              <a:t>in((C</a:t>
            </a:r>
            <a:r>
              <a:rPr lang="en-US" baseline="-25000" dirty="0" bmk="0">
                <a:sym typeface="Symbol"/>
              </a:rPr>
              <a:t>1</a:t>
            </a:r>
            <a:r>
              <a:rPr lang="en-US" dirty="0" bmk="187">
                <a:sym typeface="Symbol"/>
              </a:rPr>
              <a:t>))  if </a:t>
            </a:r>
            <a:r>
              <a:rPr lang="en-US" dirty="0" bmk="923">
                <a:sym typeface="Symbol"/>
              </a:rPr>
              <a:t>y</a:t>
            </a:r>
            <a:r>
              <a:rPr lang="en-US" dirty="0" bmk="1045">
                <a:sym typeface="Symbol"/>
              </a:rPr>
              <a:t> </a:t>
            </a:r>
            <a:r>
              <a:rPr lang="en-US" dirty="0" bmk="628">
                <a:sym typeface="Symbol"/>
              </a:rPr>
              <a:t> C</a:t>
            </a:r>
            <a:r>
              <a:rPr lang="en-US" dirty="0" bmk="34">
                <a:sym typeface="Symbol"/>
              </a:rPr>
              <a:t/>
            </a:r>
            <a:r>
              <a:rPr lang="en-US" baseline="-25000" dirty="0" bmk="1406">
                <a:sym typeface="Symbol"/>
              </a:rPr>
              <a:t>1 </a:t>
            </a:r>
            <a:r>
              <a:rPr lang="en-US" baseline="-25000" dirty="0" bmk="1252">
                <a:sym typeface="Symbol"/>
              </a:rPr>
              <a:t/>
            </a:r>
            <a:r>
              <a:rPr lang="en-US" dirty="0" bmk="1794">
                <a:sym typeface="Symbol"/>
              </a:rPr>
              <a:t>,</a:t>
            </a:r>
            <a:r>
              <a:rPr lang="en-US" dirty="0" bmk="0">
                <a:sym typeface="Symbol"/>
              </a:rPr>
              <a:t> </a:t>
            </a:r>
            <a:r>
              <a:rPr lang="en-US" b="1" dirty="0" bmk="1844">
                <a:sym typeface="Symbol"/>
              </a:rPr>
              <a:t>or</a:t>
            </a:r>
            <a:r>
              <a:rPr lang="en-US" b="1" dirty="0" bmk="636">
                <a:sym typeface="Symbol"/>
              </a:rPr>
              <a:t/>
            </a:r>
            <a:endParaRPr lang="en-US" b="1" baseline="-25000" dirty="0">
              <a:sym typeface="Symbol"/>
            </a:endParaRPr>
          </a:p>
          <a:p>
            <a:pPr lvl="1">
              <a:buNone/>
            </a:pPr>
            <a:r>
              <a:rPr lang="en-US" dirty="0" bmk="1069">
                <a:sym typeface="Symbol"/>
              </a:rPr>
              <a:t>			</a:t>
            </a:r>
            <a:r>
              <a:rPr lang="en-US" dirty="0" bmk="1327">
                <a:sym typeface="Symbol"/>
              </a:rPr>
              <a:t>	 </a:t>
            </a:r>
            <a:r>
              <a:rPr lang="en-US" dirty="0" bmk="1126">
                <a:sym typeface="Symbol"/>
              </a:rPr>
              <a:t>(</a:t>
            </a:r>
            <a:r>
              <a:rPr lang="en-US" dirty="0" bmk="410">
                <a:sym typeface="Symbol"/>
              </a:rPr>
              <a:t>y) = m</a:t>
            </a:r>
            <a:r>
              <a:rPr lang="en-US" dirty="0" bmk="16">
                <a:sym typeface="Symbol"/>
              </a:rPr>
              <a:t>in(</a:t>
            </a:r>
            <a:r>
              <a:rPr lang="en-US" dirty="0" bmk="0">
                <a:sym typeface="Symbol"/>
              </a:rPr>
              <a:t>(C</a:t>
            </a:r>
            <a:r>
              <a:rPr lang="en-US" baseline="-25000" dirty="0" bmk="0">
                <a:sym typeface="Symbol"/>
              </a:rPr>
              <a:t>2</a:t>
            </a:r>
            <a:r>
              <a:rPr lang="en-US" dirty="0" bmk="1097">
                <a:sym typeface="Symbol"/>
              </a:rPr>
              <a:t>))  i</a:t>
            </a:r>
            <a:r>
              <a:rPr lang="en-US" dirty="0" bmk="735">
                <a:sym typeface="Symbol"/>
              </a:rPr>
              <a:t>f y</a:t>
            </a:r>
            <a:r>
              <a:rPr lang="en-US" dirty="0" bmk="1733">
                <a:sym typeface="Symbol"/>
              </a:rPr>
              <a:t> </a:t>
            </a:r>
            <a:r>
              <a:rPr lang="en-US" dirty="0" bmk="0">
                <a:sym typeface="Symbol"/>
              </a:rPr>
              <a:t> C</a:t>
            </a:r>
            <a:r>
              <a:rPr lang="en-US" baseline="-25000" dirty="0" bmk="0">
                <a:sym typeface="Symbol"/>
              </a:rPr>
              <a:t>2</a:t>
            </a:r>
            <a:endParaRPr lang="en-US" baseline="-25000" dirty="0"/>
          </a:p>
          <a:p>
            <a:pPr lvl="1"/>
            <a:r>
              <a:rPr lang="en-US" dirty="0" bmk="1374">
                <a:sym typeface="Symbol"/>
              </a:rPr>
              <a:t>So t</a:t>
            </a:r>
            <a:r>
              <a:rPr lang="en-US" dirty="0" bmk="14">
                <a:sym typeface="Symbol"/>
              </a:rPr>
              <a:t>h</a:t>
            </a:r>
            <a:r>
              <a:rPr lang="en-US" dirty="0" bmk="104">
                <a:sym typeface="Symbol"/>
              </a:rPr>
              <a:t>e p</a:t>
            </a:r>
            <a:r>
              <a:rPr lang="en-US" dirty="0" bmk="633">
                <a:sym typeface="Symbol"/>
              </a:rPr>
              <a:t>r</a:t>
            </a:r>
            <a:r>
              <a:rPr lang="en-US" dirty="0" bmk="131">
                <a:sym typeface="Symbol"/>
              </a:rPr>
              <a:t>ob.</a:t>
            </a:r>
            <a:r>
              <a:rPr lang="en-US" dirty="0" bmk="1339">
                <a:sym typeface="Symbol"/>
              </a:rPr>
              <a:t> </a:t>
            </a:r>
            <a:r>
              <a:rPr lang="en-US" dirty="0" bmk="471">
                <a:sym typeface="Symbol"/>
              </a:rPr>
              <a:t>that</a:t>
            </a:r>
            <a:r>
              <a:rPr lang="en-US" dirty="0" bmk="0">
                <a:sym typeface="Symbol"/>
              </a:rPr>
              <a:t> </a:t>
            </a:r>
            <a:r>
              <a:rPr lang="en-US" b="1" dirty="0" bmk="1582">
                <a:sym typeface="Symbol"/>
              </a:rPr>
              <a:t>bot</a:t>
            </a:r>
            <a:r>
              <a:rPr lang="en-US" b="1" dirty="0" bmk="1037">
                <a:sym typeface="Symbol"/>
              </a:rPr>
              <a:t>h</a:t>
            </a:r>
            <a:r>
              <a:rPr lang="en-US" b="1" dirty="0" bmk="250">
                <a:sym typeface="Symbol"/>
              </a:rPr>
              <a:t/>
            </a:r>
            <a:r>
              <a:rPr lang="en-US" dirty="0" bmk="1067">
                <a:sym typeface="Symbol"/>
              </a:rPr>
              <a:t> </a:t>
            </a:r>
            <a:r>
              <a:rPr lang="en-US" dirty="0" bmk="1670">
                <a:sym typeface="Symbol"/>
              </a:rPr>
              <a:t>ar</a:t>
            </a:r>
            <a:r>
              <a:rPr lang="en-US" dirty="0" bmk="1855">
                <a:sym typeface="Symbol"/>
              </a:rPr>
              <a:t>e tr</a:t>
            </a:r>
            <a:r>
              <a:rPr lang="en-US" dirty="0" bmk="563">
                <a:sym typeface="Symbol"/>
              </a:rPr>
              <a:t>ue</a:t>
            </a:r>
            <a:r>
              <a:rPr lang="en-US" dirty="0" bmk="1654">
                <a:sym typeface="Symbol"/>
              </a:rPr>
              <a:t> i</a:t>
            </a:r>
            <a:r>
              <a:rPr lang="en-US" dirty="0" bmk="1691">
                <a:sym typeface="Symbol"/>
              </a:rPr>
              <a:t>s th</a:t>
            </a:r>
            <a:r>
              <a:rPr lang="en-US" dirty="0" bmk="317">
                <a:sym typeface="Symbol"/>
              </a:rPr>
              <a:t>e p</a:t>
            </a:r>
            <a:r>
              <a:rPr lang="en-US" dirty="0" bmk="692">
                <a:sym typeface="Symbol"/>
              </a:rPr>
              <a:t>r</a:t>
            </a:r>
            <a:r>
              <a:rPr lang="en-US" dirty="0" bmk="0">
                <a:sym typeface="Symbol"/>
              </a:rPr>
              <a:t>ob. </a:t>
            </a:r>
            <a:r>
              <a:rPr lang="en-US" b="1" i="1" dirty="0" bmk="0">
                <a:sym typeface="Symbol"/>
              </a:rPr>
              <a:t>y</a:t>
            </a:r>
            <a:r>
              <a:rPr lang="en-US" dirty="0" bmk="0">
                <a:sym typeface="Symbol"/>
              </a:rPr>
              <a:t>  C</a:t>
            </a:r>
            <a:r>
              <a:rPr lang="en-US" baseline="-25000" dirty="0" bmk="0">
                <a:sym typeface="Symbol"/>
              </a:rPr>
              <a:t>1</a:t>
            </a:r>
            <a:r>
              <a:rPr lang="en-US" dirty="0" bmk="0">
                <a:sym typeface="Symbol"/>
              </a:rPr>
              <a:t>  C</a:t>
            </a:r>
            <a:r>
              <a:rPr lang="en-US" baseline="-25000" dirty="0" bmk="0">
                <a:sym typeface="Symbol"/>
              </a:rPr>
              <a:t>2</a:t>
            </a:r>
          </a:p>
          <a:p>
            <a:pPr lvl="1"/>
            <a:r>
              <a:rPr lang="en-US" b="1" dirty="0" bmk="406">
                <a:sym typeface="Symbol"/>
              </a:rPr>
              <a:t>Pr[mi</a:t>
            </a:r>
            <a:r>
              <a:rPr lang="en-US" b="1" dirty="0" bmk="1278">
                <a:sym typeface="Symbol"/>
              </a:rPr>
              <a:t>n(</a:t>
            </a:r>
            <a:r>
              <a:rPr lang="en-US" b="1" dirty="0" bmk="449">
                <a:sym typeface="Symbol"/>
              </a:rPr>
              <a:t></a:t>
            </a:r>
            <a:r>
              <a:rPr lang="en-US" b="1" dirty="0" bmk="791">
                <a:sym typeface="Symbol"/>
              </a:rPr>
              <a:t>(C</a:t>
            </a:r>
            <a:r>
              <a:rPr lang="en-US" b="1" dirty="0" bmk="1083">
                <a:sym typeface="Symbol"/>
              </a:rPr>
              <a:t/>
            </a:r>
            <a:r>
              <a:rPr lang="en-US" b="1" baseline="-25000" dirty="0" bmk="0">
                <a:sym typeface="Symbol"/>
              </a:rPr>
              <a:t>1</a:t>
            </a:r>
            <a:r>
              <a:rPr lang="en-US" b="1" dirty="0" bmk="1199">
                <a:sym typeface="Symbol"/>
              </a:rPr>
              <a:t>))</a:t>
            </a:r>
            <a:r>
              <a:rPr lang="en-US" b="1" dirty="0" bmk="1791">
                <a:sym typeface="Symbol"/>
              </a:rPr>
              <a:t>=mi</a:t>
            </a:r>
            <a:r>
              <a:rPr lang="en-US" b="1" dirty="0" bmk="806">
                <a:sym typeface="Symbol"/>
              </a:rPr>
              <a:t>n(</a:t>
            </a:r>
            <a:r>
              <a:rPr lang="en-US" b="1" dirty="0" bmk="879">
                <a:sym typeface="Symbol"/>
              </a:rPr>
              <a:t>(C</a:t>
            </a:r>
            <a:r>
              <a:rPr lang="en-US" b="1" dirty="0" bmk="1391">
                <a:sym typeface="Symbol"/>
              </a:rPr>
              <a:t/>
            </a:r>
            <a:r>
              <a:rPr lang="en-US" b="1" baseline="-25000" dirty="0" bmk="964">
                <a:sym typeface="Symbol"/>
              </a:rPr>
              <a:t>2</a:t>
            </a:r>
            <a:r>
              <a:rPr lang="en-US" b="1" baseline="-25000" dirty="0" bmk="5">
                <a:sym typeface="Symbol"/>
              </a:rPr>
              <a:t/>
            </a:r>
            <a:r>
              <a:rPr lang="en-US" b="1" dirty="0" bmk="368">
                <a:sym typeface="Symbol"/>
              </a:rPr>
              <a:t>))</a:t>
            </a:r>
            <a:r>
              <a:rPr lang="en-US" b="1" dirty="0" bmk="913">
                <a:sym typeface="Symbol"/>
              </a:rPr>
              <a:t>]</a:t>
            </a:r>
            <a:r>
              <a:rPr lang="en-US" b="1" dirty="0" bmk="0">
                <a:sym typeface="Symbol"/>
              </a:rPr>
              <a:t>=|C</a:t>
            </a:r>
            <a:r>
              <a:rPr lang="en-US" b="1" baseline="-25000" dirty="0" bmk="0">
                <a:sym typeface="Symbol"/>
              </a:rPr>
              <a:t>1</a:t>
            </a:r>
            <a:r>
              <a:rPr lang="en-US" b="1" dirty="0" bmk="0">
                <a:sym typeface="Symbol"/>
              </a:rPr>
              <a:t>C</a:t>
            </a:r>
            <a:r>
              <a:rPr lang="en-US" b="1" baseline="-25000" dirty="0" bmk="0">
                <a:sym typeface="Symbol"/>
              </a:rPr>
              <a:t>2</a:t>
            </a:r>
            <a:r>
              <a:rPr lang="en-US" b="1" dirty="0" bmk="405">
                <a:sym typeface="Symbol"/>
              </a:rPr>
              <a:t>|/|C</a:t>
            </a:r>
            <a:r>
              <a:rPr lang="en-US" b="1" dirty="0" bmk="1884">
                <a:sym typeface="Symbol"/>
              </a:rPr>
              <a:t/>
            </a:r>
            <a:r>
              <a:rPr lang="en-US" b="1" baseline="-25000" dirty="0" bmk="0">
                <a:sym typeface="Symbol"/>
              </a:rPr>
              <a:t>1</a:t>
            </a:r>
            <a:r>
              <a:rPr lang="en-US" b="1" dirty="0" bmk="769">
                <a:sym typeface="Symbol"/>
              </a:rPr>
              <a:t>C</a:t>
            </a:r>
            <a:r>
              <a:rPr lang="en-US" b="1" dirty="0" bmk="1785">
                <a:sym typeface="Symbol"/>
              </a:rPr>
              <a:t/>
            </a:r>
            <a:r>
              <a:rPr lang="en-US" b="1" baseline="-25000" dirty="0" bmk="0">
                <a:sym typeface="Symbol"/>
              </a:rPr>
              <a:t>2</a:t>
            </a:r>
            <a:r>
              <a:rPr lang="en-US" b="1" dirty="0" bmk="0">
                <a:sym typeface="Symbol"/>
              </a:rPr>
              <a:t>|</a:t>
            </a:r>
            <a:r>
              <a:rPr lang="en-US" b="1" dirty="0" bmk="0">
                <a:solidFill>
                  <a:srgbClr val="D60093"/>
                </a:solidFill>
              </a:rPr>
              <a:t>= </a:t>
            </a:r>
            <a:r>
              <a:rPr lang="en-US" b="1" i="1" dirty="0" err="1" bmk="76">
                <a:solidFill>
                  <a:srgbClr val="D60093"/>
                </a:solidFill>
              </a:rPr>
              <a:t>sim</a:t>
            </a:r>
            <a:r>
              <a:rPr lang="en-US" b="1" i="1" dirty="0" err="1" bmk="1092">
                <a:solidFill>
                  <a:srgbClr val="D60093"/>
                </a:solidFill>
              </a:rPr>
              <a:t/>
            </a:r>
            <a:r>
              <a:rPr lang="en-US" b="1" dirty="0" bmk="912">
                <a:solidFill>
                  <a:srgbClr val="D60093"/>
                </a:solidFill>
              </a:rPr>
              <a:t>(</a:t>
            </a:r>
            <a:r>
              <a:rPr lang="en-US" b="1" dirty="0" bmk="0">
                <a:solidFill>
                  <a:srgbClr val="D60093"/>
                </a:solidFill>
              </a:rPr>
              <a:t>C</a:t>
            </a:r>
            <a:r>
              <a:rPr lang="en-US" b="1" baseline="-25000" dirty="0" bmk="0">
                <a:solidFill>
                  <a:srgbClr val="D60093"/>
                </a:solidFill>
              </a:rPr>
              <a:t>1</a:t>
            </a:r>
            <a:r>
              <a:rPr lang="en-US" b="1" dirty="0" bmk="3">
                <a:solidFill>
                  <a:srgbClr val="D60093"/>
                </a:solidFill>
              </a:rPr>
              <a:t>, </a:t>
            </a:r>
            <a:r>
              <a:rPr lang="en-US" b="1" dirty="0" bmk="1217">
                <a:solidFill>
                  <a:srgbClr val="D60093"/>
                </a:solidFill>
              </a:rPr>
              <a:t>C</a:t>
            </a:r>
            <a:r>
              <a:rPr lang="en-US" b="1" dirty="0" bmk="1026">
                <a:solidFill>
                  <a:srgbClr val="D60093"/>
                </a:solidFill>
              </a:rPr>
              <a:t/>
            </a:r>
            <a:r>
              <a:rPr lang="en-US" b="1" baseline="-25000" dirty="0" bmk="0">
                <a:solidFill>
                  <a:srgbClr val="D60093"/>
                </a:solidFill>
              </a:rPr>
              <a:t>2</a:t>
            </a:r>
            <a:r>
              <a:rPr lang="en-US" b="1" dirty="0" bmk="0">
                <a:solidFill>
                  <a:srgbClr val="D60093"/>
                </a:solidFill>
              </a:rPr>
              <a:t>) </a:t>
            </a:r>
            <a:endParaRPr lang="en-US" b="1" dirty="0">
              <a:solidFill>
                <a:srgbClr val="D60093"/>
              </a:solidFill>
              <a:sym typeface="Symbo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410"/>
              <a:t>J. L</a:t>
            </a:r>
            <a:r>
              <a:rPr lang="en-US" bmk="157"/>
              <a:t>e</a:t>
            </a:r>
            <a:r>
              <a:rPr lang="en-US" bmk="142"/>
              <a:t>sko</a:t>
            </a:r>
            <a:r>
              <a:rPr lang="en-US" bmk="368"/>
              <a:t>v</a:t>
            </a:r>
            <a:r>
              <a:rPr lang="en-US" bmk="169"/>
              <a:t>ec</a:t>
            </a:r>
            <a:r>
              <a:rPr lang="en-US" bmk="578"/>
              <a:t>, A.</a:t>
            </a:r>
            <a:r>
              <a:rPr lang="en-US" bmk="1808"/>
              <a:t> </a:t>
            </a:r>
            <a:r>
              <a:rPr lang="en-US" bmk="518"/>
              <a:t>Rajar</a:t>
            </a:r>
            <a:r>
              <a:rPr lang="en-US" bmk="1184"/>
              <a:t>am</a:t>
            </a:r>
            <a:r>
              <a:rPr lang="en-US" bmk="169"/>
              <a:t>a</a:t>
            </a:r>
            <a:r>
              <a:rPr lang="en-US" bmk="699"/>
              <a:t>n,</a:t>
            </a:r>
            <a:r>
              <a:rPr lang="en-US" bmk="400"/>
              <a:t> </a:t>
            </a:r>
            <a:r>
              <a:rPr lang="en-US" bmk="297"/>
              <a:t>J</a:t>
            </a:r>
            <a:r>
              <a:rPr lang="en-US" bmk="134"/>
              <a:t>.</a:t>
            </a:r>
            <a:r>
              <a:rPr lang="en-US" bmk="1704"/>
              <a:t> U</a:t>
            </a:r>
            <a:r>
              <a:rPr lang="en-US" bmk="1301"/>
              <a:t>l</a:t>
            </a:r>
            <a:r>
              <a:rPr lang="en-US" bmk="673"/>
              <a:t>l</a:t>
            </a:r>
            <a:r>
              <a:rPr lang="en-US" bmk="389"/>
              <a:t>man</a:t>
            </a:r>
            <a:r>
              <a:rPr lang="en-US" bmk="76"/>
              <a:t>: M</a:t>
            </a:r>
            <a:r>
              <a:rPr lang="en-US" bmk="607"/>
              <a:t>i</a:t>
            </a:r>
            <a:r>
              <a:rPr lang="en-US" bmk="24"/>
              <a:t>n</a:t>
            </a:r>
            <a:r>
              <a:rPr lang="en-US" bmk="115"/>
              <a:t>ing </a:t>
            </a:r>
            <a:r>
              <a:rPr lang="en-US" bmk="1363"/>
              <a:t>of</a:t>
            </a:r>
            <a:r>
              <a:rPr lang="en-US" bmk="1015"/>
              <a:t> </a:t>
            </a:r>
            <a:r>
              <a:rPr lang="en-US" bmk="1128"/>
              <a:t>M</a:t>
            </a:r>
            <a:r>
              <a:rPr lang="en-US" bmk="734"/>
              <a:t>ass</a:t>
            </a:r>
            <a:r>
              <a:rPr lang="en-US" bmk="51"/>
              <a:t>ive</a:t>
            </a:r>
            <a:r>
              <a:rPr lang="en-US" bmk="1301"/>
              <a:t> </a:t>
            </a:r>
            <a:r>
              <a:rPr lang="en-US" bmk="1518"/>
              <a:t>Da</a:t>
            </a:r>
            <a:r>
              <a:rPr lang="en-US" bmk="1113"/>
              <a:t>taset</a:t>
            </a:r>
            <a:r>
              <a:rPr lang="en-US" bmk="1185"/>
              <a:t>s, </a:t>
            </a:r>
            <a:r>
              <a:rPr lang="en-US" bmk="456"/>
              <a:t>htt</a:t>
            </a:r>
            <a:r>
              <a:rPr lang="en-US" bmk="1252"/>
              <a:t>p:</a:t>
            </a:r>
            <a:r>
              <a:rPr lang="en-US" bmk="1067"/>
              <a:t>/</a:t>
            </a:r>
            <a:r>
              <a:rPr lang="en-US" bmk="553"/>
              <a:t>/</a:t>
            </a:r>
            <a:r>
              <a:rPr lang="en-US" bmk="1643"/>
              <a:t>w</a:t>
            </a:r>
            <a:r>
              <a:rPr lang="en-US" bmk="1074"/>
              <a:t>ww.</a:t>
            </a:r>
            <a:r>
              <a:rPr lang="en-US" bmk="1159"/>
              <a:t>mm</a:t>
            </a:r>
            <a:r>
              <a:rPr lang="en-US" bmk="917"/>
              <a:t>d</a:t>
            </a:r>
            <a:r>
              <a:rPr lang="en-US" bmk="1735"/>
              <a:t>s.</a:t>
            </a:r>
            <a:r>
              <a:rPr lang="en-US" bmk="937"/>
              <a:t>o</a:t>
            </a:r>
            <a:r>
              <a:rPr lang="en-US" bmk="1404"/>
              <a:t>r</a:t>
            </a:r>
            <a:r>
              <a:rPr lang="en-US" bmk="849"/>
              <a:t>g</a:t>
            </a:r>
            <a:r>
              <a:rPr lang="en-US" bmk="862"/>
              <a:t/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0425B-F91B-48E7-9780-4C8238461F4D}" type="slidenum">
              <a:rPr lang="en-US"/>
              <a:pPr/>
              <a:t>34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924799" y="57149"/>
            <a:ext cx="1257301" cy="3524251"/>
            <a:chOff x="2057401" y="2133600"/>
            <a:chExt cx="1257301" cy="3524251"/>
          </a:xfrm>
          <a:solidFill>
            <a:schemeClr val="bg1"/>
          </a:soli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686051" y="5064125"/>
              <a:ext cx="628651" cy="593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057401" y="5064125"/>
              <a:ext cx="628651" cy="593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686051" y="4468813"/>
              <a:ext cx="628651" cy="595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057401" y="4468813"/>
              <a:ext cx="628651" cy="595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2686051" y="3871913"/>
              <a:ext cx="628651" cy="596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057401" y="3871913"/>
              <a:ext cx="628651" cy="596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686051" y="3276600"/>
              <a:ext cx="628651" cy="595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b="1" dirty="0"/>
                <a:t>1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057401" y="3276600"/>
              <a:ext cx="628651" cy="595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b="1" dirty="0"/>
                <a:t>1</a:t>
              </a: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686051" y="2728913"/>
              <a:ext cx="628651" cy="547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057401" y="2728913"/>
              <a:ext cx="628651" cy="547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686051" y="2133600"/>
              <a:ext cx="628651" cy="595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057401" y="2133600"/>
              <a:ext cx="628651" cy="595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 </a:t>
              </a:r>
            </a:p>
          </p:txBody>
        </p:sp>
        <p:sp>
          <p:nvSpPr>
            <p:cNvPr id="22" name="Line 33"/>
            <p:cNvSpPr>
              <a:spLocks noChangeShapeType="1"/>
            </p:cNvSpPr>
            <p:nvPr/>
          </p:nvSpPr>
          <p:spPr bwMode="auto">
            <a:xfrm>
              <a:off x="2057401" y="2133600"/>
              <a:ext cx="1097280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" name="Line 34"/>
            <p:cNvSpPr>
              <a:spLocks noChangeShapeType="1"/>
            </p:cNvSpPr>
            <p:nvPr/>
          </p:nvSpPr>
          <p:spPr bwMode="auto">
            <a:xfrm>
              <a:off x="2057401" y="2728913"/>
              <a:ext cx="109728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" name="Line 35"/>
            <p:cNvSpPr>
              <a:spLocks noChangeShapeType="1"/>
            </p:cNvSpPr>
            <p:nvPr/>
          </p:nvSpPr>
          <p:spPr bwMode="auto">
            <a:xfrm>
              <a:off x="2057401" y="3276600"/>
              <a:ext cx="109728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" name="Line 36"/>
            <p:cNvSpPr>
              <a:spLocks noChangeShapeType="1"/>
            </p:cNvSpPr>
            <p:nvPr/>
          </p:nvSpPr>
          <p:spPr bwMode="auto">
            <a:xfrm>
              <a:off x="2057401" y="3871913"/>
              <a:ext cx="109728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" name="Line 37"/>
            <p:cNvSpPr>
              <a:spLocks noChangeShapeType="1"/>
            </p:cNvSpPr>
            <p:nvPr/>
          </p:nvSpPr>
          <p:spPr bwMode="auto">
            <a:xfrm>
              <a:off x="2057401" y="4468813"/>
              <a:ext cx="109728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" name="Line 38"/>
            <p:cNvSpPr>
              <a:spLocks noChangeShapeType="1"/>
            </p:cNvSpPr>
            <p:nvPr/>
          </p:nvSpPr>
          <p:spPr bwMode="auto">
            <a:xfrm>
              <a:off x="2057401" y="5064125"/>
              <a:ext cx="109728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" name="Line 39"/>
            <p:cNvSpPr>
              <a:spLocks noChangeShapeType="1"/>
            </p:cNvSpPr>
            <p:nvPr/>
          </p:nvSpPr>
          <p:spPr bwMode="auto">
            <a:xfrm>
              <a:off x="2057401" y="5657850"/>
              <a:ext cx="109728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" name="Line 40"/>
            <p:cNvSpPr>
              <a:spLocks noChangeShapeType="1"/>
            </p:cNvSpPr>
            <p:nvPr/>
          </p:nvSpPr>
          <p:spPr bwMode="auto">
            <a:xfrm>
              <a:off x="2057401" y="5638800"/>
              <a:ext cx="1097280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" name="Line 41"/>
            <p:cNvSpPr>
              <a:spLocks noChangeShapeType="1"/>
            </p:cNvSpPr>
            <p:nvPr/>
          </p:nvSpPr>
          <p:spPr bwMode="auto">
            <a:xfrm>
              <a:off x="2057401" y="2133601"/>
              <a:ext cx="0" cy="352425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" name="Line 42"/>
            <p:cNvSpPr>
              <a:spLocks noChangeShapeType="1"/>
            </p:cNvSpPr>
            <p:nvPr/>
          </p:nvSpPr>
          <p:spPr bwMode="auto">
            <a:xfrm>
              <a:off x="2581275" y="2133601"/>
              <a:ext cx="24766" cy="352425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" name="Line 41"/>
            <p:cNvSpPr>
              <a:spLocks noChangeShapeType="1"/>
            </p:cNvSpPr>
            <p:nvPr/>
          </p:nvSpPr>
          <p:spPr bwMode="auto">
            <a:xfrm>
              <a:off x="3171825" y="2133601"/>
              <a:ext cx="0" cy="350520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465335" y="4724400"/>
            <a:ext cx="1678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bmk="1254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One</a:t>
            </a:r>
            <a:r>
              <a:rPr lang="en-US" sz="1600" dirty="0" bmk="1655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bmk="494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en-US" sz="1600" dirty="0" bmk="44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t</a:t>
            </a:r>
            <a:r>
              <a:rPr lang="en-US" sz="1600" dirty="0" bmk="99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he</a:t>
            </a:r>
            <a:r>
              <a:rPr lang="en-US" sz="1600" dirty="0" bmk="1422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bmk="807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sz="1600" dirty="0" bmk="277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wo</a:t>
            </a:r>
            <a:r>
              <a:rPr lang="en-US" sz="1600" dirty="0" bmk="8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co</a:t>
            </a:r>
            <a:r>
              <a:rPr lang="en-US" sz="1600" dirty="0" bmk="132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ls</a:t>
            </a:r>
            <a:r>
              <a:rPr lang="en-US" sz="1600" dirty="0" bmk="114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h</a:t>
            </a:r>
            <a:r>
              <a:rPr lang="en-US" sz="1600" dirty="0" bmk="292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US" sz="1600" dirty="0" bmk="61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d </a:t>
            </a:r>
            <a:r>
              <a:rPr lang="en-US" sz="1600" dirty="0" bmk="1002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to h</a:t>
            </a:r>
            <a:r>
              <a:rPr lang="en-US" sz="1600" dirty="0" bmk="56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US" sz="1600" dirty="0" bmk="33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ve</a:t>
            </a:r>
            <a:r>
              <a:rPr lang="en-US" sz="1600" dirty="0" bmk="106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1600" dirty="0" bmk="184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at</a:t>
            </a:r>
            <a:r>
              <a:rPr lang="en-US" sz="1600" dirty="0" bmk="359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p</a:t>
            </a:r>
            <a:r>
              <a:rPr lang="en-US" sz="1600" dirty="0" bmk="62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os</a:t>
            </a:r>
            <a:r>
              <a:rPr lang="en-US" sz="1600" dirty="0" bmk="56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1600" dirty="0" bmk="185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tio</a:t>
            </a:r>
            <a:r>
              <a:rPr lang="en-US" sz="1600" dirty="0" bmk="355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 </a:t>
            </a:r>
            <a:r>
              <a:rPr lang="en-US" sz="1600" dirty="0" bmk="527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br>
              <a:rPr lang="en-US" sz="16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b="1" i="1" dirty="0" bmk="414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y</a:t>
            </a:r>
            <a:r>
              <a:rPr lang="en-US" sz="1600" b="1" i="1" dirty="0" bmk="1657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349368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mk="229"/>
              <a:t>Fo</a:t>
            </a:r>
            <a:r>
              <a:rPr lang="en-US" bmk="617"/>
              <a:t>ur T</a:t>
            </a:r>
            <a:r>
              <a:rPr lang="en-US" bmk="283"/>
              <a:t>y</a:t>
            </a:r>
            <a:r>
              <a:rPr lang="en-US" bmk="1721"/>
              <a:t>pe</a:t>
            </a:r>
            <a:r>
              <a:rPr lang="en-US" bmk="1535"/>
              <a:t>s of</a:t>
            </a:r>
            <a:r>
              <a:rPr lang="en-US" bmk="1009"/>
              <a:t> R</a:t>
            </a:r>
            <a:r>
              <a:rPr lang="en-US" bmk="0"/>
              <a:t>ows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b="1" dirty="0" bmk="381">
                <a:solidFill>
                  <a:srgbClr val="D60093"/>
                </a:solidFill>
              </a:rPr>
              <a:t>Give</a:t>
            </a:r>
            <a:r>
              <a:rPr lang="en-US" b="1" dirty="0" bmk="756">
                <a:solidFill>
                  <a:srgbClr val="D60093"/>
                </a:solidFill>
              </a:rPr>
              <a:t>n c</a:t>
            </a:r>
            <a:r>
              <a:rPr lang="en-US" b="1" dirty="0" bmk="1475">
                <a:solidFill>
                  <a:srgbClr val="D60093"/>
                </a:solidFill>
              </a:rPr>
              <a:t>o</a:t>
            </a:r>
            <a:r>
              <a:rPr lang="en-US" b="1" dirty="0" bmk="0">
                <a:solidFill>
                  <a:srgbClr val="D60093"/>
                </a:solidFill>
              </a:rPr>
              <a:t>ls C</a:t>
            </a:r>
            <a:r>
              <a:rPr lang="en-US" b="1" baseline="-25000" dirty="0" bmk="0">
                <a:solidFill>
                  <a:srgbClr val="D60093"/>
                </a:solidFill>
              </a:rPr>
              <a:t>1</a:t>
            </a:r>
            <a:r>
              <a:rPr lang="en-US" b="1" dirty="0" bmk="1588">
                <a:solidFill>
                  <a:srgbClr val="D60093"/>
                </a:solidFill>
              </a:rPr>
              <a:t> and C</a:t>
            </a:r>
            <a:r>
              <a:rPr lang="en-US" b="1" dirty="0" bmk="1076">
                <a:solidFill>
                  <a:srgbClr val="D60093"/>
                </a:solidFill>
              </a:rPr>
              <a:t/>
            </a:r>
            <a:r>
              <a:rPr lang="en-US" b="1" baseline="-25000" dirty="0" bmk="1009">
                <a:solidFill>
                  <a:srgbClr val="D60093"/>
                </a:solidFill>
              </a:rPr>
              <a:t>2</a:t>
            </a:r>
            <a:r>
              <a:rPr lang="en-US" b="1" baseline="-25000" dirty="0" bmk="1696">
                <a:solidFill>
                  <a:srgbClr val="D60093"/>
                </a:solidFill>
              </a:rPr>
              <a:t/>
            </a:r>
            <a:r>
              <a:rPr lang="en-US" b="1" dirty="0" bmk="333">
                <a:solidFill>
                  <a:srgbClr val="D60093"/>
                </a:solidFill>
              </a:rPr>
              <a:t>, r</a:t>
            </a:r>
            <a:r>
              <a:rPr lang="en-US" b="1" dirty="0" bmk="242">
                <a:solidFill>
                  <a:srgbClr val="D60093"/>
                </a:solidFill>
              </a:rPr>
              <a:t>o</a:t>
            </a:r>
            <a:r>
              <a:rPr lang="en-US" b="1" dirty="0" bmk="1102">
                <a:solidFill>
                  <a:srgbClr val="D60093"/>
                </a:solidFill>
              </a:rPr>
              <a:t>w</a:t>
            </a:r>
            <a:r>
              <a:rPr lang="en-US" b="1" dirty="0" bmk="574">
                <a:solidFill>
                  <a:srgbClr val="D60093"/>
                </a:solidFill>
              </a:rPr>
              <a:t>s m</a:t>
            </a:r>
            <a:r>
              <a:rPr lang="en-US" b="1" dirty="0" bmk="1034">
                <a:solidFill>
                  <a:srgbClr val="D60093"/>
                </a:solidFill>
              </a:rPr>
              <a:t>a</a:t>
            </a:r>
            <a:r>
              <a:rPr lang="en-US" b="1" dirty="0" bmk="1235">
                <a:solidFill>
                  <a:srgbClr val="D60093"/>
                </a:solidFill>
              </a:rPr>
              <a:t>y</a:t>
            </a:r>
            <a:r>
              <a:rPr lang="en-US" b="1" dirty="0" bmk="1394">
                <a:solidFill>
                  <a:srgbClr val="D60093"/>
                </a:solidFill>
              </a:rPr>
              <a:t> </a:t>
            </a:r>
            <a:r>
              <a:rPr lang="en-US" b="1" dirty="0" bmk="1783">
                <a:solidFill>
                  <a:srgbClr val="D60093"/>
                </a:solidFill>
              </a:rPr>
              <a:t>be</a:t>
            </a:r>
            <a:r>
              <a:rPr lang="en-US" b="1" dirty="0" bmk="638">
                <a:solidFill>
                  <a:srgbClr val="D60093"/>
                </a:solidFill>
              </a:rPr>
              <a:t> cl</a:t>
            </a:r>
            <a:r>
              <a:rPr lang="en-US" b="1" dirty="0" bmk="727">
                <a:solidFill>
                  <a:srgbClr val="D60093"/>
                </a:solidFill>
              </a:rPr>
              <a:t>a</a:t>
            </a:r>
            <a:r>
              <a:rPr lang="en-US" b="1" dirty="0" bmk="1066">
                <a:solidFill>
                  <a:srgbClr val="D60093"/>
                </a:solidFill>
              </a:rPr>
              <a:t>s</a:t>
            </a:r>
            <a:r>
              <a:rPr lang="en-US" b="1" dirty="0" bmk="1051">
                <a:solidFill>
                  <a:srgbClr val="D60093"/>
                </a:solidFill>
              </a:rPr>
              <a:t>s</a:t>
            </a:r>
            <a:r>
              <a:rPr lang="en-US" b="1" dirty="0" bmk="305">
                <a:solidFill>
                  <a:srgbClr val="D60093"/>
                </a:solidFill>
              </a:rPr>
              <a:t>if</a:t>
            </a:r>
            <a:r>
              <a:rPr lang="en-US" b="1" dirty="0" bmk="369">
                <a:solidFill>
                  <a:srgbClr val="D60093"/>
                </a:solidFill>
              </a:rPr>
              <a:t>ied</a:t>
            </a:r>
            <a:r>
              <a:rPr lang="en-US" b="1" dirty="0" bmk="1209">
                <a:solidFill>
                  <a:srgbClr val="D60093"/>
                </a:solidFill>
              </a:rPr>
              <a:t> as</a:t>
            </a:r>
            <a:r>
              <a:rPr lang="en-US" b="1" dirty="0" bmk="0">
                <a:solidFill>
                  <a:srgbClr val="D60093"/>
                </a:solidFill>
              </a:rPr>
              <a:t>: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dirty="0" bmk="1193"/>
              <a:t>		</a:t>
            </a:r>
            <a:r>
              <a:rPr lang="en-US" dirty="0" bmk="1010"/>
              <a:t>		</a:t>
            </a:r>
            <a:r>
              <a:rPr lang="en-US" dirty="0" bmk="543"/>
              <a:t/>
            </a:r>
            <a:r>
              <a:rPr lang="en-US" u="sng" dirty="0" bmk="1862"/>
              <a:t>C</a:t>
            </a:r>
            <a:r>
              <a:rPr lang="en-US" u="sng" dirty="0" bmk="1899"/>
              <a:t/>
            </a:r>
            <a:r>
              <a:rPr lang="en-US" u="sng" baseline="-25000" dirty="0" bmk="0"/>
              <a:t>1</a:t>
            </a:r>
            <a:r>
              <a:rPr lang="en-US" u="sng" dirty="0" bmk="0"/>
              <a:t>	C</a:t>
            </a:r>
            <a:r>
              <a:rPr lang="en-US" u="sng" baseline="-25000" dirty="0" bmk="0"/>
              <a:t>2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dirty="0" bmk="1558"/>
              <a:t>			</a:t>
            </a:r>
            <a:r>
              <a:rPr lang="en-US" dirty="0" bmk="748"/>
              <a:t>A</a:t>
            </a:r>
            <a:r>
              <a:rPr lang="en-US" dirty="0" bmk="306"/>
              <a:t>	</a:t>
            </a:r>
            <a:r>
              <a:rPr lang="en-US" dirty="0" bmk="661"/>
              <a:t>1	</a:t>
            </a:r>
            <a:r>
              <a:rPr lang="en-US" dirty="0" bmk="0"/>
              <a:t>1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dirty="0" bmk="1147"/>
              <a:t>			B	1</a:t>
            </a:r>
            <a:r>
              <a:rPr lang="en-US" dirty="0" bmk="900"/>
              <a:t>	0</a:t>
            </a:r>
            <a:r>
              <a:rPr lang="en-US" dirty="0" bmk="1410"/>
              <a:t/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dirty="0" bmk="291"/>
              <a:t>			C	0</a:t>
            </a:r>
            <a:r>
              <a:rPr lang="en-US" dirty="0" bmk="950"/>
              <a:t>	1</a:t>
            </a:r>
            <a:r>
              <a:rPr lang="en-US" dirty="0" bmk="354"/>
              <a:t/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dirty="0" bmk="1012"/>
              <a:t>			D	0</a:t>
            </a:r>
            <a:r>
              <a:rPr lang="en-US" dirty="0" bmk="73"/>
              <a:t>	0</a:t>
            </a:r>
            <a:r>
              <a:rPr lang="en-US" dirty="0" bmk="1534"/>
              <a:t/>
            </a:r>
          </a:p>
          <a:p>
            <a:pPr lvl="1">
              <a:lnSpc>
                <a:spcPct val="90000"/>
              </a:lnSpc>
            </a:pPr>
            <a:r>
              <a:rPr lang="en-US" b="1" dirty="0" bmk="0"/>
              <a:t>a</a:t>
            </a:r>
            <a:r>
              <a:rPr lang="en-US" dirty="0" bmk="1465"/>
              <a:t> = # r</a:t>
            </a:r>
            <a:r>
              <a:rPr lang="en-US" dirty="0" bmk="1777"/>
              <a:t>ow</a:t>
            </a:r>
            <a:r>
              <a:rPr lang="en-US" dirty="0" bmk="1297"/>
              <a:t>s of t</a:t>
            </a:r>
            <a:r>
              <a:rPr lang="en-US" dirty="0" bmk="936"/>
              <a:t>yp</a:t>
            </a:r>
            <a:r>
              <a:rPr lang="en-US" dirty="0" bmk="466"/>
              <a:t>e A, </a:t>
            </a:r>
            <a:r>
              <a:rPr lang="en-US" dirty="0" bmk="667"/>
              <a:t>etc</a:t>
            </a:r>
            <a:r>
              <a:rPr lang="en-US" dirty="0" bmk="1169"/>
              <a:t>.</a:t>
            </a:r>
            <a:r>
              <a:rPr lang="en-US" dirty="0" bmk="1111"/>
              <a:t/>
            </a:r>
          </a:p>
          <a:p>
            <a:pPr>
              <a:lnSpc>
                <a:spcPct val="90000"/>
              </a:lnSpc>
            </a:pPr>
            <a:r>
              <a:rPr lang="en-US" b="1" dirty="0" bmk="862"/>
              <a:t>No</a:t>
            </a:r>
            <a:r>
              <a:rPr lang="en-US" b="1" dirty="0" bmk="454"/>
              <a:t>te:</a:t>
            </a:r>
            <a:r>
              <a:rPr lang="en-US" b="1" dirty="0" bmk="188"/>
              <a:t/>
            </a:r>
            <a:r>
              <a:rPr lang="en-US" dirty="0" bmk="0"/>
              <a:t> </a:t>
            </a:r>
            <a:r>
              <a:rPr lang="en-US" b="1" dirty="0" err="1" bmk="1217">
                <a:solidFill>
                  <a:srgbClr val="008000"/>
                </a:solidFill>
              </a:rPr>
              <a:t>si</a:t>
            </a:r>
            <a:r>
              <a:rPr lang="en-US" b="1" dirty="0" err="1" bmk="0">
                <a:solidFill>
                  <a:srgbClr val="008000"/>
                </a:solidFill>
              </a:rPr>
              <a:t>m</a:t>
            </a:r>
            <a:r>
              <a:rPr lang="en-US" b="1" dirty="0" bmk="0">
                <a:solidFill>
                  <a:srgbClr val="008000"/>
                </a:solidFill>
              </a:rPr>
              <a:t>(C</a:t>
            </a:r>
            <a:r>
              <a:rPr lang="en-US" b="1" baseline="-25000" dirty="0" bmk="0">
                <a:solidFill>
                  <a:srgbClr val="008000"/>
                </a:solidFill>
              </a:rPr>
              <a:t>1</a:t>
            </a:r>
            <a:r>
              <a:rPr lang="en-US" b="1" dirty="0" bmk="0">
                <a:solidFill>
                  <a:srgbClr val="008000"/>
                </a:solidFill>
              </a:rPr>
              <a:t>, C</a:t>
            </a:r>
            <a:r>
              <a:rPr lang="en-US" b="1" baseline="-25000" dirty="0" bmk="0">
                <a:solidFill>
                  <a:srgbClr val="008000"/>
                </a:solidFill>
              </a:rPr>
              <a:t>2</a:t>
            </a:r>
            <a:r>
              <a:rPr lang="en-US" b="1" dirty="0" bmk="632">
                <a:solidFill>
                  <a:srgbClr val="008000"/>
                </a:solidFill>
              </a:rPr>
              <a:t>) = a/</a:t>
            </a:r>
            <a:r>
              <a:rPr lang="en-US" b="1" dirty="0" bmk="511">
                <a:solidFill>
                  <a:srgbClr val="008000"/>
                </a:solidFill>
              </a:rPr>
              <a:t>(a</a:t>
            </a:r>
            <a:r>
              <a:rPr lang="en-US" b="1" dirty="0" bmk="53">
                <a:solidFill>
                  <a:srgbClr val="008000"/>
                </a:solidFill>
              </a:rPr>
              <a:t> </a:t>
            </a:r>
            <a:r>
              <a:rPr lang="en-US" b="1" dirty="0" bmk="951">
                <a:solidFill>
                  <a:srgbClr val="008000"/>
                </a:solidFill>
              </a:rPr>
              <a:t>+b</a:t>
            </a:r>
            <a:r>
              <a:rPr lang="en-US" b="1" dirty="0" bmk="110">
                <a:solidFill>
                  <a:srgbClr val="008000"/>
                </a:solidFill>
              </a:rPr>
              <a:t> </a:t>
            </a:r>
            <a:r>
              <a:rPr lang="en-US" b="1" dirty="0" bmk="622">
                <a:solidFill>
                  <a:srgbClr val="008000"/>
                </a:solidFill>
              </a:rPr>
              <a:t>+</a:t>
            </a:r>
            <a:r>
              <a:rPr lang="en-US" b="1" dirty="0" bmk="158">
                <a:solidFill>
                  <a:srgbClr val="008000"/>
                </a:solidFill>
              </a:rPr>
              <a:t>c</a:t>
            </a:r>
            <a:r>
              <a:rPr lang="en-US" b="1" dirty="0" bmk="0">
                <a:solidFill>
                  <a:srgbClr val="008000"/>
                </a:solidFill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b="1" dirty="0" bmk="407"/>
              <a:t>The</a:t>
            </a:r>
            <a:r>
              <a:rPr lang="en-US" b="1" dirty="0" bmk="1590"/>
              <a:t>n</a:t>
            </a:r>
            <a:r>
              <a:rPr lang="en-US" b="1" dirty="0" bmk="602"/>
              <a:t>:</a:t>
            </a:r>
            <a:r>
              <a:rPr lang="en-US" b="1" dirty="0" bmk="8"/>
              <a:t/>
            </a:r>
            <a:r>
              <a:rPr lang="en-US" b="1" dirty="0" bmk="0">
                <a:solidFill>
                  <a:schemeClr val="accent3"/>
                </a:solidFill>
              </a:rPr>
              <a:t> </a:t>
            </a:r>
            <a:r>
              <a:rPr lang="en-US" b="1" dirty="0" err="1" bmk="0">
                <a:solidFill>
                  <a:srgbClr val="0000FF"/>
                </a:solidFill>
              </a:rPr>
              <a:t>Pr</a:t>
            </a:r>
            <a:r>
              <a:rPr lang="en-US" dirty="0" bmk="0">
                <a:solidFill>
                  <a:srgbClr val="0000FF"/>
                </a:solidFill>
              </a:rPr>
              <a:t>[</a:t>
            </a:r>
            <a:r>
              <a:rPr lang="en-US" i="1" dirty="0" bmk="0">
                <a:solidFill>
                  <a:srgbClr val="0000FF"/>
                </a:solidFill>
              </a:rPr>
              <a:t>h</a:t>
            </a:r>
            <a:r>
              <a:rPr lang="en-US" dirty="0" bmk="0">
                <a:solidFill>
                  <a:srgbClr val="0000FF"/>
                </a:solidFill>
              </a:rPr>
              <a:t>(C</a:t>
            </a:r>
            <a:r>
              <a:rPr lang="en-US" baseline="-25000" dirty="0" bmk="0">
                <a:solidFill>
                  <a:srgbClr val="0000FF"/>
                </a:solidFill>
              </a:rPr>
              <a:t>1</a:t>
            </a:r>
            <a:r>
              <a:rPr lang="en-US" dirty="0" bmk="0">
                <a:solidFill>
                  <a:srgbClr val="0000FF"/>
                </a:solidFill>
              </a:rPr>
              <a:t>) = </a:t>
            </a:r>
            <a:r>
              <a:rPr lang="en-US" i="1" dirty="0" bmk="0">
                <a:solidFill>
                  <a:srgbClr val="0000FF"/>
                </a:solidFill>
              </a:rPr>
              <a:t>h</a:t>
            </a:r>
            <a:r>
              <a:rPr lang="en-US" dirty="0" bmk="0">
                <a:solidFill>
                  <a:srgbClr val="0000FF"/>
                </a:solidFill>
              </a:rPr>
              <a:t>(C</a:t>
            </a:r>
            <a:r>
              <a:rPr lang="en-US" baseline="-25000" dirty="0" bmk="0">
                <a:solidFill>
                  <a:srgbClr val="0000FF"/>
                </a:solidFill>
              </a:rPr>
              <a:t>2</a:t>
            </a:r>
            <a:r>
              <a:rPr lang="en-US" dirty="0" bmk="1817">
                <a:solidFill>
                  <a:srgbClr val="0000FF"/>
                </a:solidFill>
              </a:rPr>
              <a:t>)] = </a:t>
            </a:r>
            <a:r>
              <a:rPr lang="en-US" dirty="0" bmk="76">
                <a:solidFill>
                  <a:srgbClr val="0000FF"/>
                </a:solidFill>
              </a:rPr>
              <a:t/>
            </a:r>
            <a:r>
              <a:rPr lang="en-US" i="1" dirty="0" err="1" bmk="1721">
                <a:solidFill>
                  <a:srgbClr val="0000FF"/>
                </a:solidFill>
              </a:rPr>
              <a:t>S</a:t>
            </a:r>
            <a:r>
              <a:rPr lang="en-US" i="1" dirty="0" err="1" bmk="369">
                <a:solidFill>
                  <a:srgbClr val="0000FF"/>
                </a:solidFill>
              </a:rPr>
              <a:t>im</a:t>
            </a:r>
            <a:r>
              <a:rPr lang="en-US" i="1" dirty="0" err="1" bmk="1031">
                <a:solidFill>
                  <a:srgbClr val="0000FF"/>
                </a:solidFill>
              </a:rPr>
              <a:t/>
            </a:r>
            <a:r>
              <a:rPr lang="en-US" dirty="0" bmk="992">
                <a:solidFill>
                  <a:srgbClr val="0000FF"/>
                </a:solidFill>
              </a:rPr>
              <a:t>(C</a:t>
            </a:r>
            <a:r>
              <a:rPr lang="en-US" dirty="0" bmk="1388">
                <a:solidFill>
                  <a:srgbClr val="0000FF"/>
                </a:solidFill>
              </a:rPr>
              <a:t/>
            </a:r>
            <a:r>
              <a:rPr lang="en-US" baseline="-25000" dirty="0" bmk="0">
                <a:solidFill>
                  <a:srgbClr val="0000FF"/>
                </a:solidFill>
              </a:rPr>
              <a:t>1</a:t>
            </a:r>
            <a:r>
              <a:rPr lang="en-US" dirty="0" bmk="1415">
                <a:solidFill>
                  <a:srgbClr val="0000FF"/>
                </a:solidFill>
              </a:rPr>
              <a:t>, C</a:t>
            </a:r>
            <a:r>
              <a:rPr lang="en-US" dirty="0" bmk="121">
                <a:solidFill>
                  <a:srgbClr val="0000FF"/>
                </a:solidFill>
              </a:rPr>
              <a:t/>
            </a:r>
            <a:r>
              <a:rPr lang="en-US" baseline="-25000" dirty="0" bmk="0">
                <a:solidFill>
                  <a:srgbClr val="0000FF"/>
                </a:solidFill>
              </a:rPr>
              <a:t>2</a:t>
            </a:r>
            <a:r>
              <a:rPr lang="en-US" dirty="0" bmk="1539">
                <a:solidFill>
                  <a:srgbClr val="0000FF"/>
                </a:solidFill>
              </a:rPr>
              <a:t>) </a:t>
            </a:r>
            <a:r>
              <a:rPr lang="en-US" dirty="0" bmk="1421">
                <a:solidFill>
                  <a:srgbClr val="0000FF"/>
                </a:solidFill>
              </a:rPr>
              <a:t/>
            </a:r>
          </a:p>
          <a:p>
            <a:pPr lvl="1"/>
            <a:r>
              <a:rPr lang="en-US" dirty="0" bmk="1234"/>
              <a:t>L</a:t>
            </a:r>
            <a:r>
              <a:rPr lang="en-US" dirty="0" bmk="180"/>
              <a:t>ook d</a:t>
            </a:r>
            <a:r>
              <a:rPr lang="en-US" dirty="0" bmk="1544"/>
              <a:t>ow</a:t>
            </a:r>
            <a:r>
              <a:rPr lang="en-US" dirty="0" bmk="979"/>
              <a:t>n</a:t>
            </a:r>
            <a:r>
              <a:rPr lang="en-US" dirty="0" bmk="642"/>
              <a:t> </a:t>
            </a:r>
            <a:r>
              <a:rPr lang="en-US" dirty="0" bmk="1606"/>
              <a:t>t</a:t>
            </a:r>
            <a:r>
              <a:rPr lang="en-US" dirty="0" bmk="630"/>
              <a:t>h</a:t>
            </a:r>
            <a:r>
              <a:rPr lang="en-US" dirty="0" bmk="335"/>
              <a:t>e </a:t>
            </a:r>
            <a:r>
              <a:rPr lang="en-US" dirty="0" bmk="343"/>
              <a:t>c</a:t>
            </a:r>
            <a:r>
              <a:rPr lang="en-US" dirty="0" bmk="1135"/>
              <a:t>ol</a:t>
            </a:r>
            <a:r>
              <a:rPr lang="en-US" dirty="0" bmk="1689"/>
              <a:t>s</a:t>
            </a:r>
            <a:r>
              <a:rPr lang="en-US" dirty="0" bmk="0"/>
              <a:t> C</a:t>
            </a:r>
            <a:r>
              <a:rPr lang="en-US" baseline="-25000" dirty="0" bmk="0"/>
              <a:t>1</a:t>
            </a:r>
            <a:r>
              <a:rPr lang="en-US" dirty="0" bmk="560"/>
              <a:t> and</a:t>
            </a:r>
            <a:r>
              <a:rPr lang="en-US" dirty="0" bmk="0"/>
              <a:t> C</a:t>
            </a:r>
            <a:r>
              <a:rPr lang="en-US" baseline="-25000" dirty="0" bmk="0"/>
              <a:t>2</a:t>
            </a:r>
            <a:r>
              <a:rPr lang="en-US" dirty="0" bmk="429"/>
              <a:t> un</a:t>
            </a:r>
            <a:r>
              <a:rPr lang="en-US" dirty="0" bmk="211"/>
              <a:t>ti</a:t>
            </a:r>
            <a:r>
              <a:rPr lang="en-US" dirty="0" bmk="431"/>
              <a:t>l w</a:t>
            </a:r>
            <a:r>
              <a:rPr lang="en-US" dirty="0" bmk="1139"/>
              <a:t>e see</a:t>
            </a:r>
            <a:r>
              <a:rPr lang="en-US" dirty="0" bmk="1122"/>
              <a:t> </a:t>
            </a:r>
            <a:r>
              <a:rPr lang="en-US" dirty="0" bmk="1811"/>
              <a:t>a 1</a:t>
            </a:r>
            <a:r>
              <a:rPr lang="en-US" dirty="0" bmk="934"/>
              <a:t/>
            </a:r>
          </a:p>
          <a:p>
            <a:pPr lvl="1"/>
            <a:r>
              <a:rPr lang="en-US" dirty="0" bmk="1446"/>
              <a:t>I</a:t>
            </a:r>
            <a:r>
              <a:rPr lang="en-US" dirty="0" bmk="518"/>
              <a:t>f </a:t>
            </a:r>
            <a:r>
              <a:rPr lang="en-US" dirty="0" bmk="607"/>
              <a:t>i</a:t>
            </a:r>
            <a:r>
              <a:rPr lang="en-US" dirty="0" bmk="499"/>
              <a:t>t</a:t>
            </a:r>
            <a:r>
              <a:rPr lang="en-US" dirty="0" bmk="1515"/>
              <a:t>’s </a:t>
            </a:r>
            <a:r>
              <a:rPr lang="en-US" dirty="0" bmk="1473"/>
              <a:t>a </a:t>
            </a:r>
            <a:r>
              <a:rPr lang="en-US" dirty="0" bmk="379"/>
              <a:t>t</a:t>
            </a:r>
            <a:r>
              <a:rPr lang="en-US" dirty="0" bmk="574"/>
              <a:t>yp</a:t>
            </a:r>
            <a:r>
              <a:rPr lang="en-US" dirty="0" bmk="705"/>
              <a:t>e-</a:t>
            </a:r>
            <a:r>
              <a:rPr lang="en-US" dirty="0" bmk="1597"/>
              <a:t/>
            </a:r>
            <a:r>
              <a:rPr lang="en-US" i="1" dirty="0" bmk="37"/>
              <a:t>A</a:t>
            </a:r>
            <a:r>
              <a:rPr lang="en-US" i="1" dirty="0" bmk="1061"/>
              <a:t/>
            </a:r>
            <a:r>
              <a:rPr lang="en-US" dirty="0" bmk="923"/>
              <a:t> row</a:t>
            </a:r>
            <a:r>
              <a:rPr lang="en-US" dirty="0" bmk="311"/>
              <a:t>, t</a:t>
            </a:r>
            <a:r>
              <a:rPr lang="en-US" dirty="0" bmk="1277"/>
              <a:t>h</a:t>
            </a:r>
            <a:r>
              <a:rPr lang="en-US" dirty="0" bmk="1164"/>
              <a:t>en</a:t>
            </a:r>
            <a:r>
              <a:rPr lang="en-US" dirty="0" bmk="0"/>
              <a:t> </a:t>
            </a:r>
            <a:r>
              <a:rPr lang="en-US" i="1" dirty="0" bmk="0"/>
              <a:t>h</a:t>
            </a:r>
            <a:r>
              <a:rPr lang="en-US" dirty="0" bmk="1380"/>
              <a:t>(C</a:t>
            </a:r>
            <a:r>
              <a:rPr lang="en-US" dirty="0" bmk="952"/>
              <a:t/>
            </a:r>
            <a:r>
              <a:rPr lang="en-US" baseline="-25000" dirty="0" bmk="116"/>
              <a:t>1</a:t>
            </a:r>
            <a:r>
              <a:rPr lang="en-US" baseline="-25000" dirty="0" bmk="973"/>
              <a:t/>
            </a:r>
            <a:r>
              <a:rPr lang="en-US" dirty="0" bmk="1692"/>
              <a:t>) </a:t>
            </a:r>
            <a:r>
              <a:rPr lang="en-US" dirty="0" bmk="1378"/>
              <a:t>= </a:t>
            </a:r>
            <a:r>
              <a:rPr lang="en-US" dirty="0" bmk="1717"/>
              <a:t/>
            </a:r>
            <a:r>
              <a:rPr lang="en-US" i="1" dirty="0" bmk="0"/>
              <a:t>h</a:t>
            </a:r>
            <a:r>
              <a:rPr lang="en-US" dirty="0" bmk="614"/>
              <a:t>(C</a:t>
            </a:r>
            <a:r>
              <a:rPr lang="en-US" dirty="0" bmk="290"/>
              <a:t/>
            </a:r>
            <a:r>
              <a:rPr lang="en-US" baseline="-25000" dirty="0" bmk="0"/>
              <a:t>2</a:t>
            </a:r>
            <a:r>
              <a:rPr lang="en-US" dirty="0" bmk="0"/>
              <a:t>)</a:t>
            </a:r>
            <a:br>
              <a:rPr lang="en-US" dirty="0"/>
            </a:br>
            <a:r>
              <a:rPr lang="en-US" dirty="0" bmk="155"/>
              <a:t>If</a:t>
            </a:r>
            <a:r>
              <a:rPr lang="en-US" dirty="0" bmk="1544"/>
              <a:t> a</a:t>
            </a:r>
            <a:r>
              <a:rPr lang="en-US" dirty="0" bmk="705"/>
              <a:t> </a:t>
            </a:r>
            <a:r>
              <a:rPr lang="en-US" dirty="0" bmk="282"/>
              <a:t>ty</a:t>
            </a:r>
            <a:r>
              <a:rPr lang="en-US" dirty="0" bmk="872"/>
              <a:t>pe-</a:t>
            </a:r>
            <a:r>
              <a:rPr lang="en-US" dirty="0" bmk="1460"/>
              <a:t/>
            </a:r>
            <a:r>
              <a:rPr lang="en-US" i="1" dirty="0" bmk="0"/>
              <a:t>B</a:t>
            </a:r>
            <a:r>
              <a:rPr lang="en-US" dirty="0" bmk="1696"/>
              <a:t> o</a:t>
            </a:r>
            <a:r>
              <a:rPr lang="en-US" dirty="0" bmk="22"/>
              <a:t>r </a:t>
            </a:r>
            <a:r>
              <a:rPr lang="en-US" dirty="0" bmk="783"/>
              <a:t>ty</a:t>
            </a:r>
            <a:r>
              <a:rPr lang="en-US" dirty="0" bmk="930"/>
              <a:t>pe</a:t>
            </a:r>
            <a:r>
              <a:rPr lang="en-US" dirty="0" bmk="0"/>
              <a:t>-</a:t>
            </a:r>
            <a:r>
              <a:rPr lang="en-US" i="1" dirty="0" bmk="0"/>
              <a:t>C</a:t>
            </a:r>
            <a:r>
              <a:rPr lang="en-US" dirty="0" bmk="738"/>
              <a:t> r</a:t>
            </a:r>
            <a:r>
              <a:rPr lang="en-US" dirty="0" bmk="1687"/>
              <a:t>ow, </a:t>
            </a:r>
            <a:r>
              <a:rPr lang="en-US" dirty="0" bmk="1199"/>
              <a:t>t</a:t>
            </a:r>
            <a:r>
              <a:rPr lang="en-US" dirty="0" bmk="530"/>
              <a:t>hen</a:t>
            </a:r>
            <a:r>
              <a:rPr lang="en-US" dirty="0" bmk="1199"/>
              <a:t> </a:t>
            </a:r>
            <a:r>
              <a:rPr lang="en-US" dirty="0" bmk="118"/>
              <a:t>n</a:t>
            </a:r>
            <a:r>
              <a:rPr lang="en-US" dirty="0" bmk="1394"/>
              <a:t>o</a:t>
            </a:r>
            <a:r>
              <a:rPr lang="en-US" dirty="0" bmk="0"/>
              <a:t>t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D4DE1-A561-4FDE-8930-66E5D4C22F12}" type="slidenum">
              <a:rPr lang="en-US"/>
              <a:pPr/>
              <a:t>35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152"/>
              <a:t>J. Le</a:t>
            </a:r>
            <a:r>
              <a:rPr lang="en-US" bmk="1833"/>
              <a:t>skov</a:t>
            </a:r>
            <a:r>
              <a:rPr lang="en-US" bmk="610"/>
              <a:t>ec</a:t>
            </a:r>
            <a:r>
              <a:rPr lang="en-US" bmk="1065"/>
              <a:t>, </a:t>
            </a:r>
            <a:r>
              <a:rPr lang="en-US" bmk="1487"/>
              <a:t>A</a:t>
            </a:r>
            <a:r>
              <a:rPr lang="en-US" bmk="1802"/>
              <a:t>.</a:t>
            </a:r>
            <a:r>
              <a:rPr lang="en-US" bmk="589"/>
              <a:t> Ra</a:t>
            </a:r>
            <a:r>
              <a:rPr lang="en-US" bmk="1146"/>
              <a:t>jar</a:t>
            </a:r>
            <a:r>
              <a:rPr lang="en-US" bmk="504"/>
              <a:t>aman, </a:t>
            </a:r>
            <a:r>
              <a:rPr lang="en-US" bmk="302"/>
              <a:t>J.</a:t>
            </a:r>
            <a:r>
              <a:rPr lang="en-US" bmk="86"/>
              <a:t> Ull</a:t>
            </a:r>
            <a:r>
              <a:rPr lang="en-US" bmk="598"/>
              <a:t>ma</a:t>
            </a:r>
            <a:r>
              <a:rPr lang="en-US" bmk="330"/>
              <a:t>n:</a:t>
            </a:r>
            <a:r>
              <a:rPr lang="en-US" bmk="443"/>
              <a:t> M</a:t>
            </a:r>
            <a:r>
              <a:rPr lang="en-US" bmk="1754"/>
              <a:t>inin</a:t>
            </a:r>
            <a:r>
              <a:rPr lang="en-US" bmk="1056"/>
              <a:t>g </a:t>
            </a:r>
            <a:r>
              <a:rPr lang="en-US" bmk="1520"/>
              <a:t>o</a:t>
            </a:r>
            <a:r>
              <a:rPr lang="en-US" bmk="735"/>
              <a:t>f </a:t>
            </a:r>
            <a:r>
              <a:rPr lang="en-US" bmk="369"/>
              <a:t>M</a:t>
            </a:r>
            <a:r>
              <a:rPr lang="en-US" bmk="503"/>
              <a:t>as</a:t>
            </a:r>
            <a:r>
              <a:rPr lang="en-US" bmk="244"/>
              <a:t>si</a:t>
            </a:r>
            <a:r>
              <a:rPr lang="en-US" bmk="349"/>
              <a:t>v</a:t>
            </a:r>
            <a:r>
              <a:rPr lang="en-US" bmk="738"/>
              <a:t>e</a:t>
            </a:r>
            <a:r>
              <a:rPr lang="en-US" bmk="1280"/>
              <a:t> Da</a:t>
            </a:r>
            <a:r>
              <a:rPr lang="en-US" bmk="649"/>
              <a:t>tas</a:t>
            </a:r>
            <a:r>
              <a:rPr lang="en-US" bmk="908"/>
              <a:t>et</a:t>
            </a:r>
            <a:r>
              <a:rPr lang="en-US" bmk="1628"/>
              <a:t>s, </a:t>
            </a:r>
            <a:r>
              <a:rPr lang="en-US" bmk="577"/>
              <a:t>htt</a:t>
            </a:r>
            <a:r>
              <a:rPr lang="en-US" bmk="814"/>
              <a:t>p</a:t>
            </a:r>
            <a:r>
              <a:rPr lang="en-US" bmk="1278"/>
              <a:t>://w</a:t>
            </a:r>
            <a:r>
              <a:rPr lang="en-US" bmk="601"/>
              <a:t>ww.m</a:t>
            </a:r>
            <a:r>
              <a:rPr lang="en-US" bmk="422"/>
              <a:t>m</a:t>
            </a:r>
            <a:r>
              <a:rPr lang="en-US" bmk="383"/>
              <a:t>ds</a:t>
            </a:r>
            <a:r>
              <a:rPr lang="en-US" bmk="1270"/>
              <a:t>.org</a:t>
            </a:r>
            <a:r>
              <a:rPr lang="en-US" bmk="644"/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242242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E722-793F-44DF-9573-85385B3A33C1}" type="slidenum">
              <a:rPr lang="en-US"/>
              <a:pPr/>
              <a:t>36</a:t>
            </a:fld>
            <a:endParaRPr lang="en-US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mk="1483"/>
              <a:t>Simi</a:t>
            </a:r>
            <a:r>
              <a:rPr lang="en-US" bmk="107"/>
              <a:t>l</a:t>
            </a:r>
            <a:r>
              <a:rPr lang="en-US" bmk="1477"/>
              <a:t>arit</a:t>
            </a:r>
            <a:r>
              <a:rPr lang="en-US" bmk="507"/>
              <a:t>y</a:t>
            </a:r>
            <a:r>
              <a:rPr lang="en-US" bmk="110"/>
              <a:t> for S</a:t>
            </a:r>
            <a:r>
              <a:rPr lang="en-US" bmk="194"/>
              <a:t>i</a:t>
            </a:r>
            <a:r>
              <a:rPr lang="en-US" bmk="1443"/>
              <a:t>gn</a:t>
            </a:r>
            <a:r>
              <a:rPr lang="en-US" bmk="1657"/>
              <a:t>a</a:t>
            </a:r>
            <a:r>
              <a:rPr lang="en-US" bmk="1065"/>
              <a:t>t</a:t>
            </a:r>
            <a:r>
              <a:rPr lang="en-US" bmk="1570"/>
              <a:t>ure</a:t>
            </a:r>
            <a:r>
              <a:rPr lang="en-US" bmk="0"/>
              <a:t>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bmk="1563"/>
              <a:t>We</a:t>
            </a:r>
            <a:r>
              <a:rPr lang="en-US" dirty="0" bmk="592"/>
              <a:t> know: </a:t>
            </a:r>
            <a:r>
              <a:rPr lang="en-US" dirty="0" bmk="1673"/>
              <a:t/>
            </a:r>
            <a:r>
              <a:rPr lang="en-US" b="1" dirty="0" err="1" bmk="1597">
                <a:solidFill>
                  <a:srgbClr val="0000FF"/>
                </a:solidFill>
              </a:rPr>
              <a:t>P</a:t>
            </a:r>
            <a:r>
              <a:rPr lang="en-US" b="1" dirty="0" err="1" bmk="0">
                <a:solidFill>
                  <a:srgbClr val="0000FF"/>
                </a:solidFill>
              </a:rPr>
              <a:t>r</a:t>
            </a:r>
            <a:r>
              <a:rPr lang="en-US" b="1" dirty="0" bmk="0">
                <a:solidFill>
                  <a:srgbClr val="0000FF"/>
                </a:solidFill>
              </a:rPr>
              <a:t>[</a:t>
            </a:r>
            <a:r>
              <a:rPr lang="en-US" b="1" i="1" dirty="0" bmk="0">
                <a:solidFill>
                  <a:srgbClr val="0000FF"/>
                </a:solidFill>
              </a:rPr>
              <a:t>h</a:t>
            </a:r>
            <a:r>
              <a:rPr lang="en-US" b="1" baseline="-25000" dirty="0" bmk="0">
                <a:solidFill>
                  <a:srgbClr val="0000FF"/>
                </a:solidFill>
                <a:sym typeface="Symbol"/>
              </a:rPr>
              <a:t></a:t>
            </a:r>
            <a:r>
              <a:rPr lang="en-US" b="1" dirty="0" bmk="0">
                <a:solidFill>
                  <a:srgbClr val="0000FF"/>
                </a:solidFill>
              </a:rPr>
              <a:t>(C</a:t>
            </a:r>
            <a:r>
              <a:rPr lang="en-US" b="1" baseline="-25000" dirty="0" bmk="0">
                <a:solidFill>
                  <a:srgbClr val="0000FF"/>
                </a:solidFill>
              </a:rPr>
              <a:t>1</a:t>
            </a:r>
            <a:r>
              <a:rPr lang="en-US" b="1" dirty="0" bmk="866">
                <a:solidFill>
                  <a:srgbClr val="0000FF"/>
                </a:solidFill>
              </a:rPr>
              <a:t>) =</a:t>
            </a:r>
            <a:r>
              <a:rPr lang="en-US" b="1" dirty="0" bmk="916">
                <a:solidFill>
                  <a:srgbClr val="0000FF"/>
                </a:solidFill>
              </a:rPr>
              <a:t> </a:t>
            </a:r>
            <a:r>
              <a:rPr lang="en-US" b="1" dirty="0" bmk="959">
                <a:solidFill>
                  <a:srgbClr val="0000FF"/>
                </a:solidFill>
              </a:rPr>
              <a:t/>
            </a:r>
            <a:r>
              <a:rPr lang="en-US" b="1" i="1" dirty="0" bmk="0">
                <a:solidFill>
                  <a:srgbClr val="0000FF"/>
                </a:solidFill>
              </a:rPr>
              <a:t>h</a:t>
            </a:r>
            <a:r>
              <a:rPr lang="en-US" b="1" baseline="-25000" dirty="0" bmk="0">
                <a:solidFill>
                  <a:srgbClr val="0000FF"/>
                </a:solidFill>
                <a:sym typeface="Symbol"/>
              </a:rPr>
              <a:t></a:t>
            </a:r>
            <a:r>
              <a:rPr lang="en-US" b="1" dirty="0" bmk="453">
                <a:solidFill>
                  <a:srgbClr val="0000FF"/>
                </a:solidFill>
              </a:rPr>
              <a:t>(C</a:t>
            </a:r>
            <a:r>
              <a:rPr lang="en-US" b="1" dirty="0" bmk="428">
                <a:solidFill>
                  <a:srgbClr val="0000FF"/>
                </a:solidFill>
              </a:rPr>
              <a:t/>
            </a:r>
            <a:r>
              <a:rPr lang="en-US" b="1" baseline="-25000" dirty="0" bmk="573">
                <a:solidFill>
                  <a:srgbClr val="0000FF"/>
                </a:solidFill>
              </a:rPr>
              <a:t>2</a:t>
            </a:r>
            <a:r>
              <a:rPr lang="en-US" b="1" baseline="-25000" dirty="0" bmk="876">
                <a:solidFill>
                  <a:srgbClr val="0000FF"/>
                </a:solidFill>
              </a:rPr>
              <a:t/>
            </a:r>
            <a:r>
              <a:rPr lang="en-US" b="1" dirty="0" bmk="966">
                <a:solidFill>
                  <a:srgbClr val="0000FF"/>
                </a:solidFill>
              </a:rPr>
              <a:t>)</a:t>
            </a:r>
            <a:r>
              <a:rPr lang="en-US" b="1" dirty="0" bmk="951">
                <a:solidFill>
                  <a:srgbClr val="0000FF"/>
                </a:solidFill>
              </a:rPr>
              <a:t>]</a:t>
            </a:r>
            <a:r>
              <a:rPr lang="en-US" b="1" dirty="0" bmk="0">
                <a:solidFill>
                  <a:srgbClr val="0000FF"/>
                </a:solidFill>
              </a:rPr>
              <a:t> = </a:t>
            </a:r>
            <a:r>
              <a:rPr lang="en-US" b="1" i="1" dirty="0" err="1" bmk="0">
                <a:solidFill>
                  <a:srgbClr val="0000FF"/>
                </a:solidFill>
              </a:rPr>
              <a:t>sim</a:t>
            </a:r>
            <a:r>
              <a:rPr lang="en-US" b="1" dirty="0" bmk="0">
                <a:solidFill>
                  <a:srgbClr val="0000FF"/>
                </a:solidFill>
              </a:rPr>
              <a:t>(C</a:t>
            </a:r>
            <a:r>
              <a:rPr lang="en-US" b="1" baseline="-25000" dirty="0" bmk="0">
                <a:solidFill>
                  <a:srgbClr val="0000FF"/>
                </a:solidFill>
              </a:rPr>
              <a:t>1</a:t>
            </a:r>
            <a:r>
              <a:rPr lang="en-US" b="1" dirty="0" bmk="0">
                <a:solidFill>
                  <a:srgbClr val="0000FF"/>
                </a:solidFill>
              </a:rPr>
              <a:t>, C</a:t>
            </a:r>
            <a:r>
              <a:rPr lang="en-US" b="1" baseline="-25000" dirty="0" bmk="0">
                <a:solidFill>
                  <a:srgbClr val="0000FF"/>
                </a:solidFill>
              </a:rPr>
              <a:t>2</a:t>
            </a:r>
            <a:r>
              <a:rPr lang="en-US" b="1" dirty="0" bmk="0">
                <a:solidFill>
                  <a:srgbClr val="0000FF"/>
                </a:solidFill>
              </a:rPr>
              <a:t>)</a:t>
            </a:r>
          </a:p>
          <a:p>
            <a:r>
              <a:rPr lang="en-US" dirty="0" bmk="754"/>
              <a:t>Now ge</a:t>
            </a:r>
            <a:r>
              <a:rPr lang="en-US" dirty="0" bmk="725"/>
              <a:t>n</a:t>
            </a:r>
            <a:r>
              <a:rPr lang="en-US" dirty="0" bmk="1766"/>
              <a:t>era</a:t>
            </a:r>
            <a:r>
              <a:rPr lang="en-US" dirty="0" bmk="1521"/>
              <a:t>l</a:t>
            </a:r>
            <a:r>
              <a:rPr lang="en-US" dirty="0" bmk="1776"/>
              <a:t>iz</a:t>
            </a:r>
            <a:r>
              <a:rPr lang="en-US" dirty="0" bmk="1594"/>
              <a:t>e</a:t>
            </a:r>
            <a:r>
              <a:rPr lang="en-US" dirty="0" bmk="557"/>
              <a:t> to </a:t>
            </a:r>
            <a:r>
              <a:rPr lang="en-US" dirty="0" bmk="1123"/>
              <a:t>m</a:t>
            </a:r>
            <a:r>
              <a:rPr lang="en-US" dirty="0" bmk="1201"/>
              <a:t>ul</a:t>
            </a:r>
            <a:r>
              <a:rPr lang="en-US" dirty="0" bmk="1256"/>
              <a:t>tip</a:t>
            </a:r>
            <a:r>
              <a:rPr lang="en-US" dirty="0" bmk="999"/>
              <a:t>l</a:t>
            </a:r>
            <a:r>
              <a:rPr lang="en-US" dirty="0" bmk="647"/>
              <a:t>e ha</a:t>
            </a:r>
            <a:r>
              <a:rPr lang="en-US" dirty="0" bmk="540"/>
              <a:t>s</a:t>
            </a:r>
            <a:r>
              <a:rPr lang="en-US" dirty="0" bmk="1383"/>
              <a:t>h</a:t>
            </a:r>
            <a:r>
              <a:rPr lang="en-US" dirty="0" bmk="1798"/>
              <a:t> f</a:t>
            </a:r>
            <a:r>
              <a:rPr lang="en-US" dirty="0" bmk="1771"/>
              <a:t>u</a:t>
            </a:r>
            <a:r>
              <a:rPr lang="en-US" dirty="0" bmk="1555"/>
              <a:t>n</a:t>
            </a:r>
            <a:r>
              <a:rPr lang="en-US" dirty="0" bmk="739"/>
              <a:t>cti</a:t>
            </a:r>
            <a:r>
              <a:rPr lang="en-US" dirty="0" bmk="125"/>
              <a:t>o</a:t>
            </a:r>
            <a:r>
              <a:rPr lang="en-US" dirty="0" bmk="1700"/>
              <a:t>ns</a:t>
            </a:r>
            <a:r>
              <a:rPr lang="en-US" dirty="0" bmk="1580"/>
              <a:t/>
            </a:r>
          </a:p>
          <a:p>
            <a:pPr lvl="8"/>
            <a:endParaRPr lang="en-US" dirty="0"/>
          </a:p>
          <a:p>
            <a:r>
              <a:rPr lang="en-US" b="1" dirty="0" bmk="1301"/>
              <a:t>T</a:t>
            </a:r>
            <a:r>
              <a:rPr lang="en-US" b="1" dirty="0" bmk="513"/>
              <a:t>h</a:t>
            </a:r>
            <a:r>
              <a:rPr lang="en-US" b="1" dirty="0" bmk="187"/>
              <a:t>e </a:t>
            </a:r>
            <a:r>
              <a:rPr lang="en-US" b="1" dirty="0" bmk="886"/>
              <a:t/>
            </a:r>
            <a:r>
              <a:rPr lang="en-US" b="1" i="1" dirty="0" bmk="1226">
                <a:solidFill>
                  <a:srgbClr val="FF0066"/>
                </a:solidFill>
              </a:rPr>
              <a:t>sim</a:t>
            </a:r>
            <a:r>
              <a:rPr lang="en-US" b="1" i="1" dirty="0" bmk="974">
                <a:solidFill>
                  <a:srgbClr val="FF0066"/>
                </a:solidFill>
              </a:rPr>
              <a:t>il</a:t>
            </a:r>
            <a:r>
              <a:rPr lang="en-US" b="1" i="1" dirty="0" bmk="965">
                <a:solidFill>
                  <a:srgbClr val="FF0066"/>
                </a:solidFill>
              </a:rPr>
              <a:t>ari</a:t>
            </a:r>
            <a:r>
              <a:rPr lang="en-US" b="1" i="1" dirty="0" bmk="650">
                <a:solidFill>
                  <a:srgbClr val="FF0066"/>
                </a:solidFill>
              </a:rPr>
              <a:t>t</a:t>
            </a:r>
            <a:r>
              <a:rPr lang="en-US" b="1" i="1" dirty="0" bmk="1000">
                <a:solidFill>
                  <a:srgbClr val="FF0066"/>
                </a:solidFill>
              </a:rPr>
              <a:t>y o</a:t>
            </a:r>
            <a:r>
              <a:rPr lang="en-US" b="1" i="1" dirty="0" bmk="1803">
                <a:solidFill>
                  <a:srgbClr val="FF0066"/>
                </a:solidFill>
              </a:rPr>
              <a:t>f </a:t>
            </a:r>
            <a:r>
              <a:rPr lang="en-US" b="1" i="1" dirty="0" bmk="1127">
                <a:solidFill>
                  <a:srgbClr val="FF0066"/>
                </a:solidFill>
              </a:rPr>
              <a:t>tw</a:t>
            </a:r>
            <a:r>
              <a:rPr lang="en-US" b="1" i="1" dirty="0" bmk="384">
                <a:solidFill>
                  <a:srgbClr val="FF0066"/>
                </a:solidFill>
              </a:rPr>
              <a:t>o</a:t>
            </a:r>
            <a:r>
              <a:rPr lang="en-US" b="1" i="1" dirty="0" bmk="1825">
                <a:solidFill>
                  <a:srgbClr val="FF0066"/>
                </a:solidFill>
              </a:rPr>
              <a:t> s</a:t>
            </a:r>
            <a:r>
              <a:rPr lang="en-US" b="1" i="1" dirty="0" bmk="952">
                <a:solidFill>
                  <a:srgbClr val="FF0066"/>
                </a:solidFill>
              </a:rPr>
              <a:t>i</a:t>
            </a:r>
            <a:r>
              <a:rPr lang="en-US" b="1" i="1" dirty="0" bmk="223">
                <a:solidFill>
                  <a:srgbClr val="FF0066"/>
                </a:solidFill>
              </a:rPr>
              <a:t>g</a:t>
            </a:r>
            <a:r>
              <a:rPr lang="en-US" b="1" i="1" dirty="0" bmk="569">
                <a:solidFill>
                  <a:srgbClr val="FF0066"/>
                </a:solidFill>
              </a:rPr>
              <a:t>nat</a:t>
            </a:r>
            <a:r>
              <a:rPr lang="en-US" b="1" i="1" dirty="0" bmk="582">
                <a:solidFill>
                  <a:srgbClr val="FF0066"/>
                </a:solidFill>
              </a:rPr>
              <a:t>ur</a:t>
            </a:r>
            <a:r>
              <a:rPr lang="en-US" b="1" i="1" dirty="0" bmk="1046">
                <a:solidFill>
                  <a:srgbClr val="FF0066"/>
                </a:solidFill>
              </a:rPr>
              <a:t>e</a:t>
            </a:r>
            <a:r>
              <a:rPr lang="en-US" b="1" i="1" dirty="0" bmk="0">
                <a:solidFill>
                  <a:srgbClr val="FF0066"/>
                </a:solidFill>
              </a:rPr>
              <a:t>s </a:t>
            </a:r>
            <a:r>
              <a:rPr lang="en-US" b="1" dirty="0" bmk="1686"/>
              <a:t>is </a:t>
            </a:r>
            <a:r>
              <a:rPr lang="en-US" b="1" dirty="0" bmk="1021"/>
              <a:t>th</a:t>
            </a:r>
            <a:r>
              <a:rPr lang="en-US" b="1" dirty="0" bmk="1413"/>
              <a:t>e </a:t>
            </a:r>
            <a:r>
              <a:rPr lang="en-US" b="1" dirty="0" bmk="1895"/>
              <a:t>fr</a:t>
            </a:r>
            <a:r>
              <a:rPr lang="en-US" b="1" dirty="0" bmk="1595"/>
              <a:t>a</a:t>
            </a:r>
            <a:r>
              <a:rPr lang="en-US" b="1" dirty="0" bmk="1044"/>
              <a:t>cti</a:t>
            </a:r>
            <a:r>
              <a:rPr lang="en-US" b="1" dirty="0" bmk="110"/>
              <a:t>on</a:t>
            </a:r>
            <a:r>
              <a:rPr lang="en-US" b="1" dirty="0" bmk="1431"/>
              <a:t> </a:t>
            </a:r>
            <a:r>
              <a:rPr lang="en-US" b="1" dirty="0" bmk="1824"/>
              <a:t>of </a:t>
            </a:r>
            <a:r>
              <a:rPr lang="en-US" b="1" dirty="0" bmk="174"/>
              <a:t>th</a:t>
            </a:r>
            <a:r>
              <a:rPr lang="en-US" b="1" dirty="0" bmk="597"/>
              <a:t>e h</a:t>
            </a:r>
            <a:r>
              <a:rPr lang="en-US" b="1" dirty="0" bmk="967"/>
              <a:t>a</a:t>
            </a:r>
            <a:r>
              <a:rPr lang="en-US" b="1" dirty="0" bmk="1168"/>
              <a:t>sh</a:t>
            </a:r>
            <a:r>
              <a:rPr lang="en-US" b="1" dirty="0" bmk="819"/>
              <a:t> f</a:t>
            </a:r>
            <a:r>
              <a:rPr lang="en-US" b="1" dirty="0" bmk="737"/>
              <a:t>u</a:t>
            </a:r>
            <a:r>
              <a:rPr lang="en-US" b="1" dirty="0" bmk="1338"/>
              <a:t>n</a:t>
            </a:r>
            <a:r>
              <a:rPr lang="en-US" b="1" dirty="0" bmk="1515"/>
              <a:t>ct</a:t>
            </a:r>
            <a:r>
              <a:rPr lang="en-US" b="1" dirty="0" bmk="1501"/>
              <a:t>i</a:t>
            </a:r>
            <a:r>
              <a:rPr lang="en-US" b="1" dirty="0" bmk="393"/>
              <a:t>o</a:t>
            </a:r>
            <a:r>
              <a:rPr lang="en-US" b="1" dirty="0" bmk="793"/>
              <a:t>ns</a:t>
            </a:r>
            <a:r>
              <a:rPr lang="en-US" b="1" dirty="0" bmk="830"/>
              <a:t> in </a:t>
            </a:r>
            <a:r>
              <a:rPr lang="en-US" b="1" dirty="0" bmk="227"/>
              <a:t>w</a:t>
            </a:r>
            <a:r>
              <a:rPr lang="en-US" b="1" dirty="0" bmk="484"/>
              <a:t>hic</a:t>
            </a:r>
            <a:r>
              <a:rPr lang="en-US" b="1" dirty="0" bmk="1568"/>
              <a:t>h</a:t>
            </a:r>
            <a:r>
              <a:rPr lang="en-US" b="1" dirty="0" bmk="1258"/>
              <a:t> t</a:t>
            </a:r>
            <a:r>
              <a:rPr lang="en-US" b="1" dirty="0" bmk="648"/>
              <a:t>h</a:t>
            </a:r>
            <a:r>
              <a:rPr lang="en-US" b="1" dirty="0" bmk="311"/>
              <a:t>e</a:t>
            </a:r>
            <a:r>
              <a:rPr lang="en-US" b="1" dirty="0" bmk="1684"/>
              <a:t>y a</a:t>
            </a:r>
            <a:r>
              <a:rPr lang="en-US" b="1" dirty="0" bmk="777"/>
              <a:t>gr</a:t>
            </a:r>
            <a:r>
              <a:rPr lang="en-US" b="1" dirty="0" bmk="1415"/>
              <a:t>e</a:t>
            </a:r>
            <a:r>
              <a:rPr lang="en-US" b="1" dirty="0" bmk="0"/>
              <a:t>e</a:t>
            </a:r>
          </a:p>
          <a:p>
            <a:pPr lvl="8"/>
            <a:endParaRPr lang="en-US" dirty="0"/>
          </a:p>
          <a:p>
            <a:r>
              <a:rPr lang="en-US" b="1" dirty="0" bmk="729">
                <a:solidFill>
                  <a:srgbClr val="008000"/>
                </a:solidFill>
              </a:rPr>
              <a:t>Not</a:t>
            </a:r>
            <a:r>
              <a:rPr lang="en-US" b="1" dirty="0" bmk="0">
                <a:solidFill>
                  <a:srgbClr val="008000"/>
                </a:solidFill>
              </a:rPr>
              <a:t>e:</a:t>
            </a:r>
            <a:r>
              <a:rPr lang="en-US" dirty="0" bmk="0">
                <a:solidFill>
                  <a:schemeClr val="accent2"/>
                </a:solidFill>
              </a:rPr>
              <a:t> </a:t>
            </a:r>
            <a:r>
              <a:rPr lang="en-US" dirty="0" bmk="1499"/>
              <a:t>Bec</a:t>
            </a:r>
            <a:r>
              <a:rPr lang="en-US" dirty="0" bmk="1376"/>
              <a:t>au</a:t>
            </a:r>
            <a:r>
              <a:rPr lang="en-US" dirty="0" bmk="1897"/>
              <a:t>s</a:t>
            </a:r>
            <a:r>
              <a:rPr lang="en-US" dirty="0" bmk="1786"/>
              <a:t>e </a:t>
            </a:r>
            <a:r>
              <a:rPr lang="en-US" dirty="0" bmk="1191"/>
              <a:t>of</a:t>
            </a:r>
            <a:r>
              <a:rPr lang="en-US" dirty="0" bmk="1053"/>
              <a:t> </a:t>
            </a:r>
            <a:r>
              <a:rPr lang="en-US" dirty="0" bmk="804"/>
              <a:t>t</a:t>
            </a:r>
            <a:r>
              <a:rPr lang="en-US" dirty="0" bmk="1168"/>
              <a:t>he</a:t>
            </a:r>
            <a:r>
              <a:rPr lang="en-US" dirty="0" bmk="872"/>
              <a:t> Min</a:t>
            </a:r>
            <a:r>
              <a:rPr lang="en-US" dirty="0" bmk="998"/>
              <a:t>-</a:t>
            </a:r>
            <a:r>
              <a:rPr lang="en-US" dirty="0" bmk="184"/>
              <a:t>Ha</a:t>
            </a:r>
            <a:r>
              <a:rPr lang="en-US" dirty="0" bmk="228"/>
              <a:t>sh </a:t>
            </a:r>
            <a:r>
              <a:rPr lang="en-US" dirty="0" bmk="1088"/>
              <a:t>pr</a:t>
            </a:r>
            <a:r>
              <a:rPr lang="en-US" dirty="0" bmk="359"/>
              <a:t>ope</a:t>
            </a:r>
            <a:r>
              <a:rPr lang="en-US" dirty="0" bmk="786"/>
              <a:t>r</a:t>
            </a:r>
            <a:r>
              <a:rPr lang="en-US" dirty="0" bmk="828"/>
              <a:t>t</a:t>
            </a:r>
            <a:r>
              <a:rPr lang="en-US" dirty="0" bmk="744"/>
              <a:t>y, </a:t>
            </a:r>
            <a:r>
              <a:rPr lang="en-US" dirty="0" bmk="1400"/>
              <a:t>th</a:t>
            </a:r>
            <a:r>
              <a:rPr lang="en-US" dirty="0" bmk="1850"/>
              <a:t>e simil</a:t>
            </a:r>
            <a:r>
              <a:rPr lang="en-US" dirty="0" bmk="1442"/>
              <a:t>a</a:t>
            </a:r>
            <a:r>
              <a:rPr lang="en-US" dirty="0" bmk="863"/>
              <a:t>ri</a:t>
            </a:r>
            <a:r>
              <a:rPr lang="en-US" dirty="0" bmk="256"/>
              <a:t>ty</a:t>
            </a:r>
            <a:r>
              <a:rPr lang="en-US" dirty="0" bmk="103"/>
              <a:t> o</a:t>
            </a:r>
            <a:r>
              <a:rPr lang="en-US" dirty="0" bmk="715"/>
              <a:t>f</a:t>
            </a:r>
            <a:r>
              <a:rPr lang="en-US" dirty="0" bmk="1366"/>
              <a:t> c</a:t>
            </a:r>
            <a:r>
              <a:rPr lang="en-US" dirty="0" bmk="514"/>
              <a:t>olu</a:t>
            </a:r>
            <a:r>
              <a:rPr lang="en-US" dirty="0" bmk="27"/>
              <a:t>mn</a:t>
            </a:r>
            <a:r>
              <a:rPr lang="en-US" dirty="0" bmk="512"/>
              <a:t>s </a:t>
            </a:r>
            <a:r>
              <a:rPr lang="en-US" dirty="0" bmk="833"/>
              <a:t>is the</a:t>
            </a:r>
            <a:r>
              <a:rPr lang="en-US" dirty="0" bmk="1179"/>
              <a:t> sa</a:t>
            </a:r>
            <a:r>
              <a:rPr lang="en-US" dirty="0" bmk="326"/>
              <a:t>me as</a:t>
            </a:r>
            <a:r>
              <a:rPr lang="en-US" dirty="0" bmk="992"/>
              <a:t> th</a:t>
            </a:r>
            <a:r>
              <a:rPr lang="en-US" dirty="0" bmk="1714"/>
              <a:t>e</a:t>
            </a:r>
            <a:r>
              <a:rPr lang="en-US" dirty="0" bmk="1706"/>
              <a:t> exp</a:t>
            </a:r>
            <a:r>
              <a:rPr lang="en-US" dirty="0" bmk="1058"/>
              <a:t>e</a:t>
            </a:r>
            <a:r>
              <a:rPr lang="en-US" dirty="0" bmk="269"/>
              <a:t>cte</a:t>
            </a:r>
            <a:r>
              <a:rPr lang="en-US" dirty="0" bmk="48"/>
              <a:t>d</a:t>
            </a:r>
            <a:r>
              <a:rPr lang="en-US" dirty="0" bmk="307"/>
              <a:t> si</a:t>
            </a:r>
            <a:r>
              <a:rPr lang="en-US" dirty="0" bmk="818"/>
              <a:t>m</a:t>
            </a:r>
            <a:r>
              <a:rPr lang="en-US" dirty="0" bmk="1441"/>
              <a:t>ilar</a:t>
            </a:r>
            <a:r>
              <a:rPr lang="en-US" dirty="0" bmk="1229"/>
              <a:t>ity</a:t>
            </a:r>
            <a:r>
              <a:rPr lang="en-US" dirty="0" bmk="1777"/>
              <a:t> </a:t>
            </a:r>
            <a:r>
              <a:rPr lang="en-US" dirty="0" bmk="192"/>
              <a:t>o</a:t>
            </a:r>
            <a:r>
              <a:rPr lang="en-US" dirty="0" bmk="523"/>
              <a:t>f </a:t>
            </a:r>
            <a:r>
              <a:rPr lang="en-US" dirty="0" bmk="1089"/>
              <a:t>thei</a:t>
            </a:r>
            <a:r>
              <a:rPr lang="en-US" dirty="0" bmk="1627"/>
              <a:t>r </a:t>
            </a:r>
            <a:r>
              <a:rPr lang="en-US" dirty="0" bmk="1861"/>
              <a:t>si</a:t>
            </a:r>
            <a:r>
              <a:rPr lang="en-US" dirty="0" bmk="1629"/>
              <a:t>gnat</a:t>
            </a:r>
            <a:r>
              <a:rPr lang="en-US" dirty="0" bmk="834"/>
              <a:t>ure</a:t>
            </a:r>
            <a:r>
              <a:rPr lang="en-US" dirty="0" bmk="822"/>
              <a:t>s</a:t>
            </a:r>
            <a:r>
              <a:rPr lang="en-US" dirty="0" bmk="941"/>
              <a:t/>
            </a:r>
          </a:p>
          <a:p>
            <a:pPr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265"/>
              <a:t>J. Le</a:t>
            </a:r>
            <a:r>
              <a:rPr lang="en-US" bmk="188"/>
              <a:t>sk</a:t>
            </a:r>
            <a:r>
              <a:rPr lang="en-US" bmk="833"/>
              <a:t>o</a:t>
            </a:r>
            <a:r>
              <a:rPr lang="en-US" bmk="904"/>
              <a:t>ve</a:t>
            </a:r>
            <a:r>
              <a:rPr lang="en-US" bmk="1829"/>
              <a:t>c,</a:t>
            </a:r>
            <a:r>
              <a:rPr lang="en-US" bmk="1071"/>
              <a:t> A.</a:t>
            </a:r>
            <a:r>
              <a:rPr lang="en-US" bmk="1401"/>
              <a:t> R</a:t>
            </a:r>
            <a:r>
              <a:rPr lang="en-US" bmk="54"/>
              <a:t>aja</a:t>
            </a:r>
            <a:r>
              <a:rPr lang="en-US" bmk="706"/>
              <a:t>r</a:t>
            </a:r>
            <a:r>
              <a:rPr lang="en-US" bmk="416"/>
              <a:t>am</a:t>
            </a:r>
            <a:r>
              <a:rPr lang="en-US" bmk="1529"/>
              <a:t>a</a:t>
            </a:r>
            <a:r>
              <a:rPr lang="en-US" bmk="1183"/>
              <a:t>n, J</a:t>
            </a:r>
            <a:r>
              <a:rPr lang="en-US" bmk="1615"/>
              <a:t>. </a:t>
            </a:r>
            <a:r>
              <a:rPr lang="en-US" bmk="1023"/>
              <a:t>Ull</a:t>
            </a:r>
            <a:r>
              <a:rPr lang="en-US" bmk="1609"/>
              <a:t>m</a:t>
            </a:r>
            <a:r>
              <a:rPr lang="en-US" bmk="99"/>
              <a:t>an</a:t>
            </a:r>
            <a:r>
              <a:rPr lang="en-US" bmk="525"/>
              <a:t>:</a:t>
            </a:r>
            <a:r>
              <a:rPr lang="en-US" bmk="1843"/>
              <a:t> Min</a:t>
            </a:r>
            <a:r>
              <a:rPr lang="en-US" bmk="308"/>
              <a:t>i</a:t>
            </a:r>
            <a:r>
              <a:rPr lang="en-US" bmk="1053"/>
              <a:t>ng </a:t>
            </a:r>
            <a:r>
              <a:rPr lang="en-US" bmk="1451"/>
              <a:t>o</a:t>
            </a:r>
            <a:r>
              <a:rPr lang="en-US" bmk="877"/>
              <a:t>f </a:t>
            </a:r>
            <a:r>
              <a:rPr lang="en-US" bmk="372"/>
              <a:t>Mass</a:t>
            </a:r>
            <a:r>
              <a:rPr lang="en-US" bmk="545"/>
              <a:t>i</a:t>
            </a:r>
            <a:r>
              <a:rPr lang="en-US" bmk="223"/>
              <a:t>ve Da</a:t>
            </a:r>
            <a:r>
              <a:rPr lang="en-US" bmk="717"/>
              <a:t>ta</a:t>
            </a:r>
            <a:r>
              <a:rPr lang="en-US" bmk="134"/>
              <a:t>s</a:t>
            </a:r>
            <a:r>
              <a:rPr lang="en-US" bmk="1415"/>
              <a:t>et</a:t>
            </a:r>
            <a:r>
              <a:rPr lang="en-US" bmk="1045"/>
              <a:t>s</a:t>
            </a:r>
            <a:r>
              <a:rPr lang="en-US" bmk="907"/>
              <a:t>,</a:t>
            </a:r>
            <a:r>
              <a:rPr lang="en-US" bmk="210"/>
              <a:t> </a:t>
            </a:r>
            <a:r>
              <a:rPr lang="en-US" bmk="866"/>
              <a:t>ht</a:t>
            </a:r>
            <a:r>
              <a:rPr lang="en-US" bmk="503"/>
              <a:t>t</a:t>
            </a:r>
            <a:r>
              <a:rPr lang="en-US" bmk="521"/>
              <a:t>p</a:t>
            </a:r>
            <a:r>
              <a:rPr lang="en-US" bmk="1434"/>
              <a:t>://</a:t>
            </a:r>
            <a:r>
              <a:rPr lang="en-US" bmk="1060"/>
              <a:t>www</a:t>
            </a:r>
            <a:r>
              <a:rPr lang="en-US" bmk="196"/>
              <a:t>.</a:t>
            </a:r>
            <a:r>
              <a:rPr lang="en-US" bmk="523"/>
              <a:t>m</a:t>
            </a:r>
            <a:r>
              <a:rPr lang="en-US" bmk="1327"/>
              <a:t>mds.</a:t>
            </a:r>
            <a:r>
              <a:rPr lang="en-US" bmk="1500"/>
              <a:t>or</a:t>
            </a:r>
            <a:r>
              <a:rPr lang="en-US" bmk="449"/>
              <a:t>g</a:t>
            </a:r>
            <a:r>
              <a:rPr lang="en-US" bmk="715"/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1864206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F76BF-E99C-4B98-B084-9376D208FB1D}" type="slidenum">
              <a:rPr lang="en-US"/>
              <a:pPr/>
              <a:t>37</a:t>
            </a:fld>
            <a:endParaRPr lang="en-US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346"/>
              <a:t>M</a:t>
            </a:r>
            <a:r>
              <a:rPr lang="en-US" dirty="0" bmk="114"/>
              <a:t>in-</a:t>
            </a:r>
            <a:r>
              <a:rPr lang="en-US" dirty="0" bmk="807"/>
              <a:t>Has</a:t>
            </a:r>
            <a:r>
              <a:rPr lang="en-US" dirty="0" bmk="169"/>
              <a:t>h</a:t>
            </a:r>
            <a:r>
              <a:rPr lang="en-US" dirty="0" bmk="1726"/>
              <a:t>in</a:t>
            </a:r>
            <a:r>
              <a:rPr lang="en-US" dirty="0" bmk="708"/>
              <a:t>g Exa</a:t>
            </a:r>
            <a:r>
              <a:rPr lang="en-US" dirty="0" bmk="725"/>
              <a:t>mpl</a:t>
            </a:r>
            <a:r>
              <a:rPr lang="en-US" dirty="0" bmk="0"/>
              <a:t>e</a:t>
            </a:r>
          </a:p>
        </p:txBody>
      </p:sp>
      <p:sp>
        <p:nvSpPr>
          <p:cNvPr id="126" name="Footer Placeholder 1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29"/>
              <a:t>J. </a:t>
            </a:r>
            <a:r>
              <a:rPr lang="en-US" bmk="1623"/>
              <a:t>Le</a:t>
            </a:r>
            <a:r>
              <a:rPr lang="en-US" bmk="112"/>
              <a:t>s</a:t>
            </a:r>
            <a:r>
              <a:rPr lang="en-US" bmk="848"/>
              <a:t>k</a:t>
            </a:r>
            <a:r>
              <a:rPr lang="en-US" bmk="1356"/>
              <a:t>o</a:t>
            </a:r>
            <a:r>
              <a:rPr lang="en-US" bmk="919"/>
              <a:t>vec</a:t>
            </a:r>
            <a:r>
              <a:rPr lang="en-US" bmk="83"/>
              <a:t>, </a:t>
            </a:r>
            <a:r>
              <a:rPr lang="en-US" bmk="180"/>
              <a:t>A</a:t>
            </a:r>
            <a:r>
              <a:rPr lang="en-US" bmk="1607"/>
              <a:t>. </a:t>
            </a:r>
            <a:r>
              <a:rPr lang="en-US" bmk="256"/>
              <a:t>R</a:t>
            </a:r>
            <a:r>
              <a:rPr lang="en-US" bmk="856"/>
              <a:t>a</a:t>
            </a:r>
            <a:r>
              <a:rPr lang="en-US" bmk="1144"/>
              <a:t>j</a:t>
            </a:r>
            <a:r>
              <a:rPr lang="en-US" bmk="831"/>
              <a:t>ara</a:t>
            </a:r>
            <a:r>
              <a:rPr lang="en-US" bmk="765"/>
              <a:t>m</a:t>
            </a:r>
            <a:r>
              <a:rPr lang="en-US" bmk="1796"/>
              <a:t>an</a:t>
            </a:r>
            <a:r>
              <a:rPr lang="en-US" bmk="749"/>
              <a:t>, </a:t>
            </a:r>
            <a:r>
              <a:rPr lang="en-US" bmk="955"/>
              <a:t>J.</a:t>
            </a:r>
            <a:r>
              <a:rPr lang="en-US" bmk="1532"/>
              <a:t> </a:t>
            </a:r>
            <a:r>
              <a:rPr lang="en-US" bmk="78"/>
              <a:t>U</a:t>
            </a:r>
            <a:r>
              <a:rPr lang="en-US" bmk="383"/>
              <a:t>ll</a:t>
            </a:r>
            <a:r>
              <a:rPr lang="en-US" bmk="202"/>
              <a:t>ma</a:t>
            </a:r>
            <a:r>
              <a:rPr lang="en-US" bmk="1234"/>
              <a:t>n:</a:t>
            </a:r>
            <a:r>
              <a:rPr lang="en-US" bmk="1838"/>
              <a:t> M</a:t>
            </a:r>
            <a:r>
              <a:rPr lang="en-US" bmk="1663"/>
              <a:t>i</a:t>
            </a:r>
            <a:r>
              <a:rPr lang="en-US" bmk="636"/>
              <a:t>ni</a:t>
            </a:r>
            <a:r>
              <a:rPr lang="en-US" bmk="397"/>
              <a:t>ng o</a:t>
            </a:r>
            <a:r>
              <a:rPr lang="en-US" bmk="1828"/>
              <a:t>f</a:t>
            </a:r>
            <a:r>
              <a:rPr lang="en-US" bmk="1399"/>
              <a:t> M</a:t>
            </a:r>
            <a:r>
              <a:rPr lang="en-US" bmk="22"/>
              <a:t>as</a:t>
            </a:r>
            <a:r>
              <a:rPr lang="en-US" bmk="1090"/>
              <a:t>si</a:t>
            </a:r>
            <a:r>
              <a:rPr lang="en-US" bmk="1531"/>
              <a:t>ve</a:t>
            </a:r>
            <a:r>
              <a:rPr lang="en-US" bmk="1074"/>
              <a:t> D</a:t>
            </a:r>
            <a:r>
              <a:rPr lang="en-US" bmk="904"/>
              <a:t>a</a:t>
            </a:r>
            <a:r>
              <a:rPr lang="en-US" bmk="1436"/>
              <a:t>tas</a:t>
            </a:r>
            <a:r>
              <a:rPr lang="en-US" bmk="1637"/>
              <a:t>et</a:t>
            </a:r>
            <a:r>
              <a:rPr lang="en-US" bmk="1478"/>
              <a:t>s</a:t>
            </a:r>
            <a:r>
              <a:rPr lang="en-US" bmk="515"/>
              <a:t>, </a:t>
            </a:r>
            <a:r>
              <a:rPr lang="en-US" bmk="1612"/>
              <a:t>http</a:t>
            </a:r>
            <a:r>
              <a:rPr lang="en-US" bmk="1832"/>
              <a:t>:</a:t>
            </a:r>
            <a:r>
              <a:rPr lang="en-US" bmk="242"/>
              <a:t>//</a:t>
            </a:r>
            <a:r>
              <a:rPr lang="en-US" bmk="647"/>
              <a:t>www.</a:t>
            </a:r>
            <a:r>
              <a:rPr lang="en-US" bmk="250"/>
              <a:t>mm</a:t>
            </a:r>
            <a:r>
              <a:rPr lang="en-US" bmk="541"/>
              <a:t>ds.o</a:t>
            </a:r>
            <a:r>
              <a:rPr lang="en-US" bmk="0"/>
              <a:t>rg</a:t>
            </a:r>
          </a:p>
        </p:txBody>
      </p:sp>
      <p:sp>
        <p:nvSpPr>
          <p:cNvPr id="127" name="Text Box 142"/>
          <p:cNvSpPr txBox="1">
            <a:spLocks noChangeArrowheads="1"/>
          </p:cNvSpPr>
          <p:nvPr/>
        </p:nvSpPr>
        <p:spPr bwMode="auto">
          <a:xfrm>
            <a:off x="4800600" y="4487863"/>
            <a:ext cx="373050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 bmk="969">
                <a:solidFill>
                  <a:srgbClr val="0000FF"/>
                </a:solidFill>
              </a:rPr>
              <a:t>Sim</a:t>
            </a:r>
            <a:r>
              <a:rPr lang="en-US" sz="2400" b="1" dirty="0" bmk="1814">
                <a:solidFill>
                  <a:srgbClr val="0000FF"/>
                </a:solidFill>
              </a:rPr>
              <a:t>i</a:t>
            </a:r>
            <a:r>
              <a:rPr lang="en-US" sz="2400" b="1" dirty="0" bmk="1850">
                <a:solidFill>
                  <a:srgbClr val="0000FF"/>
                </a:solidFill>
              </a:rPr>
              <a:t>lariti</a:t>
            </a:r>
            <a:r>
              <a:rPr lang="en-US" sz="2400" b="1" dirty="0" bmk="1304">
                <a:solidFill>
                  <a:srgbClr val="0000FF"/>
                </a:solidFill>
              </a:rPr>
              <a:t>e</a:t>
            </a:r>
            <a:r>
              <a:rPr lang="en-US" sz="2400" b="1" dirty="0" bmk="0">
                <a:solidFill>
                  <a:srgbClr val="0000FF"/>
                </a:solidFill>
              </a:rPr>
              <a:t>s:</a:t>
            </a:r>
          </a:p>
          <a:p>
            <a:r>
              <a:rPr lang="en-US" sz="2400" dirty="0" bmk="154"/>
              <a:t>   </a:t>
            </a:r>
            <a:r>
              <a:rPr lang="en-US" sz="2400" dirty="0" bmk="1054"/>
              <a:t> </a:t>
            </a:r>
            <a:r>
              <a:rPr lang="en-US" sz="2400" dirty="0" bmk="810"/>
              <a:t> </a:t>
            </a:r>
            <a:r>
              <a:rPr lang="en-US" sz="2400" dirty="0" bmk="977"/>
              <a:t>   </a:t>
            </a:r>
            <a:r>
              <a:rPr lang="en-US" sz="2400" dirty="0" bmk="1282"/>
              <a:t> </a:t>
            </a:r>
            <a:r>
              <a:rPr lang="en-US" sz="2400" dirty="0" bmk="393"/>
              <a:t> </a:t>
            </a:r>
            <a:r>
              <a:rPr lang="en-US" sz="2400" dirty="0" bmk="1785"/>
              <a:t> </a:t>
            </a:r>
            <a:r>
              <a:rPr lang="en-US" sz="2400" dirty="0" bmk="1428"/>
              <a:t>  </a:t>
            </a:r>
            <a:r>
              <a:rPr lang="en-US" sz="2400" dirty="0" bmk="1465"/>
              <a:t>   </a:t>
            </a:r>
            <a:r>
              <a:rPr lang="en-US" sz="2400" dirty="0" bmk="1599"/>
              <a:t> </a:t>
            </a:r>
            <a:r>
              <a:rPr lang="en-US" sz="2400" dirty="0" bmk="1795"/>
              <a:t> </a:t>
            </a:r>
            <a:r>
              <a:rPr lang="en-US" sz="2400" dirty="0" bmk="1106"/>
              <a:t> </a:t>
            </a:r>
            <a:r>
              <a:rPr lang="en-US" sz="2400" dirty="0" bmk="1675"/>
              <a:t>1-</a:t>
            </a:r>
            <a:r>
              <a:rPr lang="en-US" sz="2400" dirty="0" bmk="1108"/>
              <a:t>3  </a:t>
            </a:r>
            <a:r>
              <a:rPr lang="en-US" sz="2400" dirty="0" bmk="1709"/>
              <a:t>   </a:t>
            </a:r>
            <a:r>
              <a:rPr lang="en-US" sz="2400" dirty="0" bmk="185"/>
              <a:t> 2</a:t>
            </a:r>
            <a:r>
              <a:rPr lang="en-US" sz="2400" dirty="0" bmk="1450"/>
              <a:t>-4</a:t>
            </a:r>
            <a:r>
              <a:rPr lang="en-US" sz="2400" dirty="0" bmk="1585"/>
              <a:t> </a:t>
            </a:r>
            <a:r>
              <a:rPr lang="en-US" sz="2400" dirty="0" bmk="458"/>
              <a:t>   </a:t>
            </a:r>
            <a:r>
              <a:rPr lang="en-US" sz="2400" dirty="0" bmk="704"/>
              <a:t>1</a:t>
            </a:r>
            <a:r>
              <a:rPr lang="en-US" sz="2400" dirty="0" bmk="1438"/>
              <a:t>-</a:t>
            </a:r>
            <a:r>
              <a:rPr lang="en-US" sz="2400" dirty="0" bmk="797"/>
              <a:t>2 </a:t>
            </a:r>
            <a:r>
              <a:rPr lang="en-US" sz="2400" dirty="0" bmk="0"/>
              <a:t>  3-4</a:t>
            </a:r>
          </a:p>
          <a:p>
            <a:r>
              <a:rPr lang="en-US" sz="2400" b="1" dirty="0" bmk="1784"/>
              <a:t>Col/Co</a:t>
            </a:r>
            <a:r>
              <a:rPr lang="en-US" sz="2400" b="1" dirty="0" bmk="1506"/>
              <a:t>l </a:t>
            </a:r>
            <a:r>
              <a:rPr lang="en-US" sz="2400" b="1" dirty="0" bmk="93"/>
              <a:t/>
            </a:r>
            <a:r>
              <a:rPr lang="en-US" sz="2400" dirty="0" bmk="431"/>
              <a:t>  0.75</a:t>
            </a:r>
            <a:r>
              <a:rPr lang="en-US" sz="2400" dirty="0" bmk="778"/>
              <a:t>  </a:t>
            </a:r>
            <a:r>
              <a:rPr lang="en-US" sz="2400" dirty="0" bmk="612"/>
              <a:t>  0.75</a:t>
            </a:r>
            <a:r>
              <a:rPr lang="en-US" sz="2400" dirty="0" bmk="1518"/>
              <a:t>  </a:t>
            </a:r>
            <a:r>
              <a:rPr lang="en-US" sz="2400" dirty="0" bmk="961"/>
              <a:t>  0   </a:t>
            </a:r>
            <a:r>
              <a:rPr lang="en-US" sz="2400" dirty="0" bmk="692"/>
              <a:t>  </a:t>
            </a:r>
            <a:r>
              <a:rPr lang="en-US" sz="2400" dirty="0" bmk="0"/>
              <a:t>  0</a:t>
            </a:r>
          </a:p>
          <a:p>
            <a:r>
              <a:rPr lang="en-US" sz="2400" b="1" dirty="0" bmk="154"/>
              <a:t>Sig/Si</a:t>
            </a:r>
            <a:r>
              <a:rPr lang="en-US" sz="2400" b="1" dirty="0" bmk="898"/>
              <a:t>g </a:t>
            </a:r>
            <a:r>
              <a:rPr lang="en-US" sz="2400" b="1" dirty="0" bmk="739"/>
              <a:t/>
            </a:r>
            <a:r>
              <a:rPr lang="en-US" sz="2400" dirty="0" bmk="581"/>
              <a:t>  0.6</a:t>
            </a:r>
            <a:r>
              <a:rPr lang="en-US" sz="2400" dirty="0" bmk="1703"/>
              <a:t>7  </a:t>
            </a:r>
            <a:r>
              <a:rPr lang="en-US" sz="2400" dirty="0" bmk="286"/>
              <a:t> </a:t>
            </a:r>
            <a:r>
              <a:rPr lang="en-US" sz="2400" dirty="0" bmk="1592"/>
              <a:t> 1</a:t>
            </a:r>
            <a:r>
              <a:rPr lang="en-US" sz="2400" dirty="0" bmk="1670"/>
              <a:t>.00</a:t>
            </a:r>
            <a:r>
              <a:rPr lang="en-US" sz="2400" dirty="0" bmk="1627"/>
              <a:t>  </a:t>
            </a:r>
            <a:r>
              <a:rPr lang="en-US" sz="2400" dirty="0" bmk="364"/>
              <a:t>  0   </a:t>
            </a:r>
            <a:r>
              <a:rPr lang="en-US" sz="2400" dirty="0" bmk="451"/>
              <a:t>  </a:t>
            </a:r>
            <a:r>
              <a:rPr lang="en-US" sz="2400" dirty="0" bmk="1788"/>
              <a:t> </a:t>
            </a:r>
            <a:r>
              <a:rPr lang="en-US" sz="2400" dirty="0" bmk="756"/>
              <a:t> 0</a:t>
            </a:r>
            <a:r>
              <a:rPr lang="en-US" sz="2400" dirty="0" bmk="495"/>
              <a:t/>
            </a:r>
          </a:p>
        </p:txBody>
      </p:sp>
      <p:sp>
        <p:nvSpPr>
          <p:cNvPr id="128" name="Rectangle 143"/>
          <p:cNvSpPr>
            <a:spLocks noChangeArrowheads="1"/>
          </p:cNvSpPr>
          <p:nvPr/>
        </p:nvSpPr>
        <p:spPr bwMode="auto">
          <a:xfrm>
            <a:off x="5875867" y="4934431"/>
            <a:ext cx="2658533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" name="Line 144"/>
          <p:cNvSpPr>
            <a:spLocks noChangeShapeType="1"/>
          </p:cNvSpPr>
          <p:nvPr/>
        </p:nvSpPr>
        <p:spPr bwMode="auto">
          <a:xfrm>
            <a:off x="5875867" y="5298497"/>
            <a:ext cx="26585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47" name="Group 246"/>
          <p:cNvGrpSpPr/>
          <p:nvPr/>
        </p:nvGrpSpPr>
        <p:grpSpPr>
          <a:xfrm>
            <a:off x="381000" y="1595437"/>
            <a:ext cx="7924800" cy="4652963"/>
            <a:chOff x="381000" y="2052637"/>
            <a:chExt cx="7924800" cy="4652963"/>
          </a:xfrm>
        </p:grpSpPr>
        <p:sp>
          <p:nvSpPr>
            <p:cNvPr id="248" name="Text Box 67"/>
            <p:cNvSpPr txBox="1">
              <a:spLocks noChangeArrowheads="1"/>
            </p:cNvSpPr>
            <p:nvPr/>
          </p:nvSpPr>
          <p:spPr bwMode="auto">
            <a:xfrm>
              <a:off x="6026150" y="2205037"/>
              <a:ext cx="210343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b="1" dirty="0">
                  <a:solidFill>
                    <a:srgbClr val="008000"/>
                  </a:solidFill>
                </a:rPr>
                <a:t>Signature matrix </a:t>
              </a:r>
              <a:r>
                <a:rPr lang="en-US" b="1" i="1" dirty="0">
                  <a:solidFill>
                    <a:srgbClr val="008000"/>
                  </a:solidFill>
                </a:rPr>
                <a:t>M</a:t>
              </a:r>
            </a:p>
          </p:txBody>
        </p:sp>
        <p:sp>
          <p:nvSpPr>
            <p:cNvPr id="249" name="AutoShape 68"/>
            <p:cNvSpPr>
              <a:spLocks noChangeArrowheads="1"/>
            </p:cNvSpPr>
            <p:nvPr/>
          </p:nvSpPr>
          <p:spPr bwMode="auto">
            <a:xfrm>
              <a:off x="4800600" y="4338637"/>
              <a:ext cx="762000" cy="533400"/>
            </a:xfrm>
            <a:prstGeom prst="rightArrow">
              <a:avLst>
                <a:gd name="adj1" fmla="val 50000"/>
                <a:gd name="adj2" fmla="val 35714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Rectangle 69"/>
            <p:cNvSpPr>
              <a:spLocks noChangeArrowheads="1"/>
            </p:cNvSpPr>
            <p:nvPr/>
          </p:nvSpPr>
          <p:spPr bwMode="auto">
            <a:xfrm>
              <a:off x="7734300" y="2738437"/>
              <a:ext cx="571500" cy="5842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251" name="Rectangle 70"/>
            <p:cNvSpPr>
              <a:spLocks noChangeArrowheads="1"/>
            </p:cNvSpPr>
            <p:nvPr/>
          </p:nvSpPr>
          <p:spPr bwMode="auto">
            <a:xfrm>
              <a:off x="7162800" y="2738437"/>
              <a:ext cx="571500" cy="5842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252" name="Rectangle 71"/>
            <p:cNvSpPr>
              <a:spLocks noChangeArrowheads="1"/>
            </p:cNvSpPr>
            <p:nvPr/>
          </p:nvSpPr>
          <p:spPr bwMode="auto">
            <a:xfrm>
              <a:off x="6591300" y="2738437"/>
              <a:ext cx="571500" cy="5842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253" name="Rectangle 72"/>
            <p:cNvSpPr>
              <a:spLocks noChangeArrowheads="1"/>
            </p:cNvSpPr>
            <p:nvPr/>
          </p:nvSpPr>
          <p:spPr bwMode="auto">
            <a:xfrm>
              <a:off x="6019800" y="2738437"/>
              <a:ext cx="571500" cy="5842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2</a:t>
              </a:r>
            </a:p>
          </p:txBody>
        </p:sp>
        <p:sp>
          <p:nvSpPr>
            <p:cNvPr id="254" name="Line 73"/>
            <p:cNvSpPr>
              <a:spLocks noChangeShapeType="1"/>
            </p:cNvSpPr>
            <p:nvPr/>
          </p:nvSpPr>
          <p:spPr bwMode="auto">
            <a:xfrm>
              <a:off x="6019800" y="27384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5" name="Line 74"/>
            <p:cNvSpPr>
              <a:spLocks noChangeShapeType="1"/>
            </p:cNvSpPr>
            <p:nvPr/>
          </p:nvSpPr>
          <p:spPr bwMode="auto">
            <a:xfrm>
              <a:off x="6019800" y="33226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" name="Line 75"/>
            <p:cNvSpPr>
              <a:spLocks noChangeShapeType="1"/>
            </p:cNvSpPr>
            <p:nvPr/>
          </p:nvSpPr>
          <p:spPr bwMode="auto">
            <a:xfrm>
              <a:off x="6019800" y="27384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7" name="Line 76"/>
            <p:cNvSpPr>
              <a:spLocks noChangeShapeType="1"/>
            </p:cNvSpPr>
            <p:nvPr/>
          </p:nvSpPr>
          <p:spPr bwMode="auto">
            <a:xfrm>
              <a:off x="6591300" y="27384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" name="Line 77"/>
            <p:cNvSpPr>
              <a:spLocks noChangeShapeType="1"/>
            </p:cNvSpPr>
            <p:nvPr/>
          </p:nvSpPr>
          <p:spPr bwMode="auto">
            <a:xfrm>
              <a:off x="7162800" y="27384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9" name="Line 78"/>
            <p:cNvSpPr>
              <a:spLocks noChangeShapeType="1"/>
            </p:cNvSpPr>
            <p:nvPr/>
          </p:nvSpPr>
          <p:spPr bwMode="auto">
            <a:xfrm>
              <a:off x="7734300" y="27384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0" name="Line 79"/>
            <p:cNvSpPr>
              <a:spLocks noChangeShapeType="1"/>
            </p:cNvSpPr>
            <p:nvPr/>
          </p:nvSpPr>
          <p:spPr bwMode="auto">
            <a:xfrm>
              <a:off x="8305800" y="27384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1" name="Rectangle 81"/>
            <p:cNvSpPr>
              <a:spLocks noChangeArrowheads="1"/>
            </p:cNvSpPr>
            <p:nvPr/>
          </p:nvSpPr>
          <p:spPr bwMode="auto">
            <a:xfrm>
              <a:off x="914400" y="6094412"/>
              <a:ext cx="381000" cy="58102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5</a:t>
              </a:r>
            </a:p>
          </p:txBody>
        </p:sp>
        <p:sp>
          <p:nvSpPr>
            <p:cNvPr id="262" name="Rectangle 82"/>
            <p:cNvSpPr>
              <a:spLocks noChangeArrowheads="1"/>
            </p:cNvSpPr>
            <p:nvPr/>
          </p:nvSpPr>
          <p:spPr bwMode="auto">
            <a:xfrm>
              <a:off x="914400" y="5514975"/>
              <a:ext cx="381000" cy="57943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7</a:t>
              </a:r>
            </a:p>
          </p:txBody>
        </p:sp>
        <p:sp>
          <p:nvSpPr>
            <p:cNvPr id="263" name="Rectangle 83"/>
            <p:cNvSpPr>
              <a:spLocks noChangeArrowheads="1"/>
            </p:cNvSpPr>
            <p:nvPr/>
          </p:nvSpPr>
          <p:spPr bwMode="auto">
            <a:xfrm>
              <a:off x="914400" y="4933950"/>
              <a:ext cx="381000" cy="58102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6</a:t>
              </a:r>
            </a:p>
          </p:txBody>
        </p:sp>
        <p:sp>
          <p:nvSpPr>
            <p:cNvPr id="264" name="Rectangle 84"/>
            <p:cNvSpPr>
              <a:spLocks noChangeArrowheads="1"/>
            </p:cNvSpPr>
            <p:nvPr/>
          </p:nvSpPr>
          <p:spPr bwMode="auto">
            <a:xfrm>
              <a:off x="914400" y="4352925"/>
              <a:ext cx="381000" cy="58102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3</a:t>
              </a:r>
            </a:p>
          </p:txBody>
        </p:sp>
        <p:sp>
          <p:nvSpPr>
            <p:cNvPr id="265" name="Rectangle 85"/>
            <p:cNvSpPr>
              <a:spLocks noChangeArrowheads="1"/>
            </p:cNvSpPr>
            <p:nvPr/>
          </p:nvSpPr>
          <p:spPr bwMode="auto">
            <a:xfrm>
              <a:off x="914400" y="3771900"/>
              <a:ext cx="381000" cy="58102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266" name="Rectangle 86"/>
            <p:cNvSpPr>
              <a:spLocks noChangeArrowheads="1"/>
            </p:cNvSpPr>
            <p:nvPr/>
          </p:nvSpPr>
          <p:spPr bwMode="auto">
            <a:xfrm>
              <a:off x="914400" y="3192462"/>
              <a:ext cx="381000" cy="57943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267" name="Rectangle 87"/>
            <p:cNvSpPr>
              <a:spLocks noChangeArrowheads="1"/>
            </p:cNvSpPr>
            <p:nvPr/>
          </p:nvSpPr>
          <p:spPr bwMode="auto">
            <a:xfrm>
              <a:off x="914400" y="2586037"/>
              <a:ext cx="381000" cy="60642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4</a:t>
              </a:r>
            </a:p>
          </p:txBody>
        </p:sp>
        <p:sp>
          <p:nvSpPr>
            <p:cNvPr id="268" name="Line 88"/>
            <p:cNvSpPr>
              <a:spLocks noChangeShapeType="1"/>
            </p:cNvSpPr>
            <p:nvPr/>
          </p:nvSpPr>
          <p:spPr bwMode="auto">
            <a:xfrm>
              <a:off x="914400" y="2586037"/>
              <a:ext cx="381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" name="Line 89"/>
            <p:cNvSpPr>
              <a:spLocks noChangeShapeType="1"/>
            </p:cNvSpPr>
            <p:nvPr/>
          </p:nvSpPr>
          <p:spPr bwMode="auto">
            <a:xfrm>
              <a:off x="914400" y="3192462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" name="Line 90"/>
            <p:cNvSpPr>
              <a:spLocks noChangeShapeType="1"/>
            </p:cNvSpPr>
            <p:nvPr/>
          </p:nvSpPr>
          <p:spPr bwMode="auto">
            <a:xfrm>
              <a:off x="914400" y="377190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" name="Line 91"/>
            <p:cNvSpPr>
              <a:spLocks noChangeShapeType="1"/>
            </p:cNvSpPr>
            <p:nvPr/>
          </p:nvSpPr>
          <p:spPr bwMode="auto">
            <a:xfrm>
              <a:off x="914400" y="4352925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" name="Line 92"/>
            <p:cNvSpPr>
              <a:spLocks noChangeShapeType="1"/>
            </p:cNvSpPr>
            <p:nvPr/>
          </p:nvSpPr>
          <p:spPr bwMode="auto">
            <a:xfrm>
              <a:off x="914400" y="493395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" name="Line 93"/>
            <p:cNvSpPr>
              <a:spLocks noChangeShapeType="1"/>
            </p:cNvSpPr>
            <p:nvPr/>
          </p:nvSpPr>
          <p:spPr bwMode="auto">
            <a:xfrm>
              <a:off x="914400" y="5514975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" name="Line 94"/>
            <p:cNvSpPr>
              <a:spLocks noChangeShapeType="1"/>
            </p:cNvSpPr>
            <p:nvPr/>
          </p:nvSpPr>
          <p:spPr bwMode="auto">
            <a:xfrm>
              <a:off x="914400" y="6094412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" name="Line 95"/>
            <p:cNvSpPr>
              <a:spLocks noChangeShapeType="1"/>
            </p:cNvSpPr>
            <p:nvPr/>
          </p:nvSpPr>
          <p:spPr bwMode="auto">
            <a:xfrm>
              <a:off x="914400" y="6675437"/>
              <a:ext cx="381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" name="Line 96"/>
            <p:cNvSpPr>
              <a:spLocks noChangeShapeType="1"/>
            </p:cNvSpPr>
            <p:nvPr/>
          </p:nvSpPr>
          <p:spPr bwMode="auto">
            <a:xfrm>
              <a:off x="914400" y="2586037"/>
              <a:ext cx="0" cy="40894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" name="Line 97"/>
            <p:cNvSpPr>
              <a:spLocks noChangeShapeType="1"/>
            </p:cNvSpPr>
            <p:nvPr/>
          </p:nvSpPr>
          <p:spPr bwMode="auto">
            <a:xfrm>
              <a:off x="1295400" y="4352925"/>
              <a:ext cx="0" cy="5810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" name="Line 98"/>
            <p:cNvSpPr>
              <a:spLocks noChangeShapeType="1"/>
            </p:cNvSpPr>
            <p:nvPr/>
          </p:nvSpPr>
          <p:spPr bwMode="auto">
            <a:xfrm>
              <a:off x="1295400" y="2586037"/>
              <a:ext cx="0" cy="17668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" name="Line 99"/>
            <p:cNvSpPr>
              <a:spLocks noChangeShapeType="1"/>
            </p:cNvSpPr>
            <p:nvPr/>
          </p:nvSpPr>
          <p:spPr bwMode="auto">
            <a:xfrm>
              <a:off x="1295400" y="4324350"/>
              <a:ext cx="0" cy="23510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" name="Rectangle 100"/>
            <p:cNvSpPr>
              <a:spLocks noChangeArrowheads="1"/>
            </p:cNvSpPr>
            <p:nvPr/>
          </p:nvSpPr>
          <p:spPr bwMode="auto">
            <a:xfrm>
              <a:off x="7734300" y="3348037"/>
              <a:ext cx="571500" cy="584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281" name="Rectangle 101"/>
            <p:cNvSpPr>
              <a:spLocks noChangeArrowheads="1"/>
            </p:cNvSpPr>
            <p:nvPr/>
          </p:nvSpPr>
          <p:spPr bwMode="auto">
            <a:xfrm>
              <a:off x="7162800" y="3348037"/>
              <a:ext cx="571500" cy="584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4</a:t>
              </a:r>
            </a:p>
          </p:txBody>
        </p:sp>
        <p:sp>
          <p:nvSpPr>
            <p:cNvPr id="282" name="Rectangle 102"/>
            <p:cNvSpPr>
              <a:spLocks noChangeArrowheads="1"/>
            </p:cNvSpPr>
            <p:nvPr/>
          </p:nvSpPr>
          <p:spPr bwMode="auto">
            <a:xfrm>
              <a:off x="6591300" y="3348037"/>
              <a:ext cx="571500" cy="584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283" name="Rectangle 103"/>
            <p:cNvSpPr>
              <a:spLocks noChangeArrowheads="1"/>
            </p:cNvSpPr>
            <p:nvPr/>
          </p:nvSpPr>
          <p:spPr bwMode="auto">
            <a:xfrm>
              <a:off x="6019800" y="3348037"/>
              <a:ext cx="571500" cy="584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284" name="Line 104"/>
            <p:cNvSpPr>
              <a:spLocks noChangeShapeType="1"/>
            </p:cNvSpPr>
            <p:nvPr/>
          </p:nvSpPr>
          <p:spPr bwMode="auto">
            <a:xfrm>
              <a:off x="6019800" y="33480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5" name="Line 105"/>
            <p:cNvSpPr>
              <a:spLocks noChangeShapeType="1"/>
            </p:cNvSpPr>
            <p:nvPr/>
          </p:nvSpPr>
          <p:spPr bwMode="auto">
            <a:xfrm>
              <a:off x="6019800" y="39322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6" name="Line 106"/>
            <p:cNvSpPr>
              <a:spLocks noChangeShapeType="1"/>
            </p:cNvSpPr>
            <p:nvPr/>
          </p:nvSpPr>
          <p:spPr bwMode="auto">
            <a:xfrm>
              <a:off x="6019800" y="33480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7" name="Line 107"/>
            <p:cNvSpPr>
              <a:spLocks noChangeShapeType="1"/>
            </p:cNvSpPr>
            <p:nvPr/>
          </p:nvSpPr>
          <p:spPr bwMode="auto">
            <a:xfrm>
              <a:off x="6591300" y="33480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8" name="Line 108"/>
            <p:cNvSpPr>
              <a:spLocks noChangeShapeType="1"/>
            </p:cNvSpPr>
            <p:nvPr/>
          </p:nvSpPr>
          <p:spPr bwMode="auto">
            <a:xfrm>
              <a:off x="7162800" y="33480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9" name="Line 109"/>
            <p:cNvSpPr>
              <a:spLocks noChangeShapeType="1"/>
            </p:cNvSpPr>
            <p:nvPr/>
          </p:nvSpPr>
          <p:spPr bwMode="auto">
            <a:xfrm>
              <a:off x="7734300" y="33480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0" name="Line 110"/>
            <p:cNvSpPr>
              <a:spLocks noChangeShapeType="1"/>
            </p:cNvSpPr>
            <p:nvPr/>
          </p:nvSpPr>
          <p:spPr bwMode="auto">
            <a:xfrm>
              <a:off x="8305800" y="33480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1" name="Rectangle 112"/>
            <p:cNvSpPr>
              <a:spLocks noChangeArrowheads="1"/>
            </p:cNvSpPr>
            <p:nvPr/>
          </p:nvSpPr>
          <p:spPr bwMode="auto">
            <a:xfrm>
              <a:off x="381000" y="6094412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4</a:t>
              </a:r>
            </a:p>
          </p:txBody>
        </p:sp>
        <p:sp>
          <p:nvSpPr>
            <p:cNvPr id="292" name="Rectangle 113"/>
            <p:cNvSpPr>
              <a:spLocks noChangeArrowheads="1"/>
            </p:cNvSpPr>
            <p:nvPr/>
          </p:nvSpPr>
          <p:spPr bwMode="auto">
            <a:xfrm>
              <a:off x="381000" y="5514975"/>
              <a:ext cx="381000" cy="579438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5</a:t>
              </a:r>
            </a:p>
          </p:txBody>
        </p:sp>
        <p:sp>
          <p:nvSpPr>
            <p:cNvPr id="293" name="Rectangle 114"/>
            <p:cNvSpPr>
              <a:spLocks noChangeArrowheads="1"/>
            </p:cNvSpPr>
            <p:nvPr/>
          </p:nvSpPr>
          <p:spPr bwMode="auto">
            <a:xfrm>
              <a:off x="381000" y="4933950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>
                  <a:latin typeface="+mj-lt"/>
                </a:rPr>
                <a:t>1</a:t>
              </a:r>
            </a:p>
          </p:txBody>
        </p:sp>
        <p:sp>
          <p:nvSpPr>
            <p:cNvPr id="294" name="Rectangle 115"/>
            <p:cNvSpPr>
              <a:spLocks noChangeArrowheads="1"/>
            </p:cNvSpPr>
            <p:nvPr/>
          </p:nvSpPr>
          <p:spPr bwMode="auto">
            <a:xfrm>
              <a:off x="381000" y="4352925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6</a:t>
              </a:r>
            </a:p>
          </p:txBody>
        </p:sp>
        <p:sp>
          <p:nvSpPr>
            <p:cNvPr id="295" name="Rectangle 116"/>
            <p:cNvSpPr>
              <a:spLocks noChangeArrowheads="1"/>
            </p:cNvSpPr>
            <p:nvPr/>
          </p:nvSpPr>
          <p:spPr bwMode="auto">
            <a:xfrm>
              <a:off x="381000" y="3771900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7</a:t>
              </a:r>
            </a:p>
          </p:txBody>
        </p:sp>
        <p:sp>
          <p:nvSpPr>
            <p:cNvPr id="296" name="Rectangle 117"/>
            <p:cNvSpPr>
              <a:spLocks noChangeArrowheads="1"/>
            </p:cNvSpPr>
            <p:nvPr/>
          </p:nvSpPr>
          <p:spPr bwMode="auto">
            <a:xfrm>
              <a:off x="381000" y="3192462"/>
              <a:ext cx="381000" cy="579438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3</a:t>
              </a:r>
            </a:p>
          </p:txBody>
        </p:sp>
        <p:sp>
          <p:nvSpPr>
            <p:cNvPr id="297" name="Rectangle 118"/>
            <p:cNvSpPr>
              <a:spLocks noChangeArrowheads="1"/>
            </p:cNvSpPr>
            <p:nvPr/>
          </p:nvSpPr>
          <p:spPr bwMode="auto">
            <a:xfrm>
              <a:off x="381000" y="2586037"/>
              <a:ext cx="381000" cy="606425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>
                  <a:latin typeface="+mj-lt"/>
                </a:rPr>
                <a:t>2</a:t>
              </a:r>
            </a:p>
          </p:txBody>
        </p:sp>
        <p:sp>
          <p:nvSpPr>
            <p:cNvPr id="298" name="Line 119"/>
            <p:cNvSpPr>
              <a:spLocks noChangeShapeType="1"/>
            </p:cNvSpPr>
            <p:nvPr/>
          </p:nvSpPr>
          <p:spPr bwMode="auto">
            <a:xfrm>
              <a:off x="381000" y="2586037"/>
              <a:ext cx="381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9" name="Line 120"/>
            <p:cNvSpPr>
              <a:spLocks noChangeShapeType="1"/>
            </p:cNvSpPr>
            <p:nvPr/>
          </p:nvSpPr>
          <p:spPr bwMode="auto">
            <a:xfrm>
              <a:off x="381000" y="3192462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0" name="Line 121"/>
            <p:cNvSpPr>
              <a:spLocks noChangeShapeType="1"/>
            </p:cNvSpPr>
            <p:nvPr/>
          </p:nvSpPr>
          <p:spPr bwMode="auto">
            <a:xfrm>
              <a:off x="381000" y="377190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1" name="Line 122"/>
            <p:cNvSpPr>
              <a:spLocks noChangeShapeType="1"/>
            </p:cNvSpPr>
            <p:nvPr/>
          </p:nvSpPr>
          <p:spPr bwMode="auto">
            <a:xfrm>
              <a:off x="381000" y="4352925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2" name="Line 123"/>
            <p:cNvSpPr>
              <a:spLocks noChangeShapeType="1"/>
            </p:cNvSpPr>
            <p:nvPr/>
          </p:nvSpPr>
          <p:spPr bwMode="auto">
            <a:xfrm>
              <a:off x="381000" y="493395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3" name="Line 124"/>
            <p:cNvSpPr>
              <a:spLocks noChangeShapeType="1"/>
            </p:cNvSpPr>
            <p:nvPr/>
          </p:nvSpPr>
          <p:spPr bwMode="auto">
            <a:xfrm>
              <a:off x="381000" y="5514975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4" name="Line 125"/>
            <p:cNvSpPr>
              <a:spLocks noChangeShapeType="1"/>
            </p:cNvSpPr>
            <p:nvPr/>
          </p:nvSpPr>
          <p:spPr bwMode="auto">
            <a:xfrm>
              <a:off x="381000" y="6094412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5" name="Line 126"/>
            <p:cNvSpPr>
              <a:spLocks noChangeShapeType="1"/>
            </p:cNvSpPr>
            <p:nvPr/>
          </p:nvSpPr>
          <p:spPr bwMode="auto">
            <a:xfrm>
              <a:off x="381000" y="6675437"/>
              <a:ext cx="381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6" name="Line 127"/>
            <p:cNvSpPr>
              <a:spLocks noChangeShapeType="1"/>
            </p:cNvSpPr>
            <p:nvPr/>
          </p:nvSpPr>
          <p:spPr bwMode="auto">
            <a:xfrm>
              <a:off x="381000" y="2586037"/>
              <a:ext cx="0" cy="40894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7" name="Line 128"/>
            <p:cNvSpPr>
              <a:spLocks noChangeShapeType="1"/>
            </p:cNvSpPr>
            <p:nvPr/>
          </p:nvSpPr>
          <p:spPr bwMode="auto">
            <a:xfrm>
              <a:off x="762000" y="4352925"/>
              <a:ext cx="0" cy="5810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8" name="Line 129"/>
            <p:cNvSpPr>
              <a:spLocks noChangeShapeType="1"/>
            </p:cNvSpPr>
            <p:nvPr/>
          </p:nvSpPr>
          <p:spPr bwMode="auto">
            <a:xfrm>
              <a:off x="762000" y="2586037"/>
              <a:ext cx="0" cy="17668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9" name="Line 130"/>
            <p:cNvSpPr>
              <a:spLocks noChangeShapeType="1"/>
            </p:cNvSpPr>
            <p:nvPr/>
          </p:nvSpPr>
          <p:spPr bwMode="auto">
            <a:xfrm>
              <a:off x="762000" y="4324350"/>
              <a:ext cx="0" cy="23510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0" name="Rectangle 131"/>
            <p:cNvSpPr>
              <a:spLocks noChangeArrowheads="1"/>
            </p:cNvSpPr>
            <p:nvPr/>
          </p:nvSpPr>
          <p:spPr bwMode="auto">
            <a:xfrm>
              <a:off x="77343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311" name="Rectangle 132"/>
            <p:cNvSpPr>
              <a:spLocks noChangeArrowheads="1"/>
            </p:cNvSpPr>
            <p:nvPr/>
          </p:nvSpPr>
          <p:spPr bwMode="auto">
            <a:xfrm>
              <a:off x="71628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12" name="Rectangle 133"/>
            <p:cNvSpPr>
              <a:spLocks noChangeArrowheads="1"/>
            </p:cNvSpPr>
            <p:nvPr/>
          </p:nvSpPr>
          <p:spPr bwMode="auto">
            <a:xfrm>
              <a:off x="65913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2</a:t>
              </a:r>
            </a:p>
          </p:txBody>
        </p:sp>
        <p:sp>
          <p:nvSpPr>
            <p:cNvPr id="313" name="Rectangle 134"/>
            <p:cNvSpPr>
              <a:spLocks noChangeArrowheads="1"/>
            </p:cNvSpPr>
            <p:nvPr/>
          </p:nvSpPr>
          <p:spPr bwMode="auto">
            <a:xfrm>
              <a:off x="60198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314" name="Line 135"/>
            <p:cNvSpPr>
              <a:spLocks noChangeShapeType="1"/>
            </p:cNvSpPr>
            <p:nvPr/>
          </p:nvSpPr>
          <p:spPr bwMode="auto">
            <a:xfrm>
              <a:off x="6019800" y="39576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5" name="Line 136"/>
            <p:cNvSpPr>
              <a:spLocks noChangeShapeType="1"/>
            </p:cNvSpPr>
            <p:nvPr/>
          </p:nvSpPr>
          <p:spPr bwMode="auto">
            <a:xfrm>
              <a:off x="6019800" y="45418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6" name="Line 137"/>
            <p:cNvSpPr>
              <a:spLocks noChangeShapeType="1"/>
            </p:cNvSpPr>
            <p:nvPr/>
          </p:nvSpPr>
          <p:spPr bwMode="auto">
            <a:xfrm>
              <a:off x="6019800" y="39576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7" name="Line 138"/>
            <p:cNvSpPr>
              <a:spLocks noChangeShapeType="1"/>
            </p:cNvSpPr>
            <p:nvPr/>
          </p:nvSpPr>
          <p:spPr bwMode="auto">
            <a:xfrm>
              <a:off x="6591300" y="39576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8" name="Line 139"/>
            <p:cNvSpPr>
              <a:spLocks noChangeShapeType="1"/>
            </p:cNvSpPr>
            <p:nvPr/>
          </p:nvSpPr>
          <p:spPr bwMode="auto">
            <a:xfrm>
              <a:off x="7162800" y="39576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9" name="Line 140"/>
            <p:cNvSpPr>
              <a:spLocks noChangeShapeType="1"/>
            </p:cNvSpPr>
            <p:nvPr/>
          </p:nvSpPr>
          <p:spPr bwMode="auto">
            <a:xfrm>
              <a:off x="7734300" y="39576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0" name="Line 141"/>
            <p:cNvSpPr>
              <a:spLocks noChangeShapeType="1"/>
            </p:cNvSpPr>
            <p:nvPr/>
          </p:nvSpPr>
          <p:spPr bwMode="auto">
            <a:xfrm>
              <a:off x="8305800" y="39576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1" name="Rectangle 5"/>
            <p:cNvSpPr>
              <a:spLocks noChangeArrowheads="1"/>
            </p:cNvSpPr>
            <p:nvPr/>
          </p:nvSpPr>
          <p:spPr bwMode="auto">
            <a:xfrm>
              <a:off x="3943353" y="611028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22" name="Rectangle 6"/>
            <p:cNvSpPr>
              <a:spLocks noChangeArrowheads="1"/>
            </p:cNvSpPr>
            <p:nvPr/>
          </p:nvSpPr>
          <p:spPr bwMode="auto">
            <a:xfrm>
              <a:off x="3314702" y="611028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323" name="Rectangle 7"/>
            <p:cNvSpPr>
              <a:spLocks noChangeArrowheads="1"/>
            </p:cNvSpPr>
            <p:nvPr/>
          </p:nvSpPr>
          <p:spPr bwMode="auto">
            <a:xfrm>
              <a:off x="2686051" y="611028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24" name="Rectangle 8"/>
            <p:cNvSpPr>
              <a:spLocks noChangeArrowheads="1"/>
            </p:cNvSpPr>
            <p:nvPr/>
          </p:nvSpPr>
          <p:spPr bwMode="auto">
            <a:xfrm>
              <a:off x="2057401" y="611028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25" name="Rectangle 9"/>
            <p:cNvSpPr>
              <a:spLocks noChangeArrowheads="1"/>
            </p:cNvSpPr>
            <p:nvPr/>
          </p:nvSpPr>
          <p:spPr bwMode="auto">
            <a:xfrm>
              <a:off x="3943353" y="5516562"/>
              <a:ext cx="628651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326" name="Rectangle 10"/>
            <p:cNvSpPr>
              <a:spLocks noChangeArrowheads="1"/>
            </p:cNvSpPr>
            <p:nvPr/>
          </p:nvSpPr>
          <p:spPr bwMode="auto">
            <a:xfrm>
              <a:off x="3314702" y="5516562"/>
              <a:ext cx="628651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27" name="Rectangle 11"/>
            <p:cNvSpPr>
              <a:spLocks noChangeArrowheads="1"/>
            </p:cNvSpPr>
            <p:nvPr/>
          </p:nvSpPr>
          <p:spPr bwMode="auto">
            <a:xfrm>
              <a:off x="2686051" y="5516562"/>
              <a:ext cx="628651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28" name="Rectangle 12"/>
            <p:cNvSpPr>
              <a:spLocks noChangeArrowheads="1"/>
            </p:cNvSpPr>
            <p:nvPr/>
          </p:nvSpPr>
          <p:spPr bwMode="auto">
            <a:xfrm>
              <a:off x="2057401" y="5516562"/>
              <a:ext cx="628651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29" name="Rectangle 13"/>
            <p:cNvSpPr>
              <a:spLocks noChangeArrowheads="1"/>
            </p:cNvSpPr>
            <p:nvPr/>
          </p:nvSpPr>
          <p:spPr bwMode="auto">
            <a:xfrm>
              <a:off x="3943353" y="4921250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30" name="Rectangle 14"/>
            <p:cNvSpPr>
              <a:spLocks noChangeArrowheads="1"/>
            </p:cNvSpPr>
            <p:nvPr/>
          </p:nvSpPr>
          <p:spPr bwMode="auto">
            <a:xfrm>
              <a:off x="3314702" y="4921250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31" name="Rectangle 15"/>
            <p:cNvSpPr>
              <a:spLocks noChangeArrowheads="1"/>
            </p:cNvSpPr>
            <p:nvPr/>
          </p:nvSpPr>
          <p:spPr bwMode="auto">
            <a:xfrm>
              <a:off x="2686051" y="4921250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32" name="Rectangle 16"/>
            <p:cNvSpPr>
              <a:spLocks noChangeArrowheads="1"/>
            </p:cNvSpPr>
            <p:nvPr/>
          </p:nvSpPr>
          <p:spPr bwMode="auto">
            <a:xfrm>
              <a:off x="2057401" y="4921250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33" name="Rectangle 17"/>
            <p:cNvSpPr>
              <a:spLocks noChangeArrowheads="1"/>
            </p:cNvSpPr>
            <p:nvPr/>
          </p:nvSpPr>
          <p:spPr bwMode="auto">
            <a:xfrm>
              <a:off x="3943353" y="4324350"/>
              <a:ext cx="628651" cy="59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34" name="Rectangle 18"/>
            <p:cNvSpPr>
              <a:spLocks noChangeArrowheads="1"/>
            </p:cNvSpPr>
            <p:nvPr/>
          </p:nvSpPr>
          <p:spPr bwMode="auto">
            <a:xfrm>
              <a:off x="3314702" y="4324350"/>
              <a:ext cx="628651" cy="59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35" name="Rectangle 19"/>
            <p:cNvSpPr>
              <a:spLocks noChangeArrowheads="1"/>
            </p:cNvSpPr>
            <p:nvPr/>
          </p:nvSpPr>
          <p:spPr bwMode="auto">
            <a:xfrm>
              <a:off x="2686051" y="4324350"/>
              <a:ext cx="628651" cy="59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36" name="Rectangle 20"/>
            <p:cNvSpPr>
              <a:spLocks noChangeArrowheads="1"/>
            </p:cNvSpPr>
            <p:nvPr/>
          </p:nvSpPr>
          <p:spPr bwMode="auto">
            <a:xfrm>
              <a:off x="2057401" y="4324350"/>
              <a:ext cx="628651" cy="59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37" name="Rectangle 21"/>
            <p:cNvSpPr>
              <a:spLocks noChangeArrowheads="1"/>
            </p:cNvSpPr>
            <p:nvPr/>
          </p:nvSpPr>
          <p:spPr bwMode="auto">
            <a:xfrm>
              <a:off x="3943353" y="3729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38" name="Rectangle 22"/>
            <p:cNvSpPr>
              <a:spLocks noChangeArrowheads="1"/>
            </p:cNvSpPr>
            <p:nvPr/>
          </p:nvSpPr>
          <p:spPr bwMode="auto">
            <a:xfrm>
              <a:off x="3314702" y="3729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39" name="Rectangle 23"/>
            <p:cNvSpPr>
              <a:spLocks noChangeArrowheads="1"/>
            </p:cNvSpPr>
            <p:nvPr/>
          </p:nvSpPr>
          <p:spPr bwMode="auto">
            <a:xfrm>
              <a:off x="2686051" y="3729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40" name="Rectangle 24"/>
            <p:cNvSpPr>
              <a:spLocks noChangeArrowheads="1"/>
            </p:cNvSpPr>
            <p:nvPr/>
          </p:nvSpPr>
          <p:spPr bwMode="auto">
            <a:xfrm>
              <a:off x="2057401" y="3729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41" name="Rectangle 25"/>
            <p:cNvSpPr>
              <a:spLocks noChangeArrowheads="1"/>
            </p:cNvSpPr>
            <p:nvPr/>
          </p:nvSpPr>
          <p:spPr bwMode="auto">
            <a:xfrm>
              <a:off x="3943353" y="3181350"/>
              <a:ext cx="628651" cy="547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42" name="Rectangle 26"/>
            <p:cNvSpPr>
              <a:spLocks noChangeArrowheads="1"/>
            </p:cNvSpPr>
            <p:nvPr/>
          </p:nvSpPr>
          <p:spPr bwMode="auto">
            <a:xfrm>
              <a:off x="3314702" y="3181350"/>
              <a:ext cx="628651" cy="547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43" name="Rectangle 27"/>
            <p:cNvSpPr>
              <a:spLocks noChangeArrowheads="1"/>
            </p:cNvSpPr>
            <p:nvPr/>
          </p:nvSpPr>
          <p:spPr bwMode="auto">
            <a:xfrm>
              <a:off x="2686051" y="3181350"/>
              <a:ext cx="628651" cy="547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44" name="Rectangle 28"/>
            <p:cNvSpPr>
              <a:spLocks noChangeArrowheads="1"/>
            </p:cNvSpPr>
            <p:nvPr/>
          </p:nvSpPr>
          <p:spPr bwMode="auto">
            <a:xfrm>
              <a:off x="2057401" y="3181350"/>
              <a:ext cx="628651" cy="547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45" name="Rectangle 29"/>
            <p:cNvSpPr>
              <a:spLocks noChangeArrowheads="1"/>
            </p:cNvSpPr>
            <p:nvPr/>
          </p:nvSpPr>
          <p:spPr bwMode="auto">
            <a:xfrm>
              <a:off x="3943353" y="2586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346" name="Rectangle 30"/>
            <p:cNvSpPr>
              <a:spLocks noChangeArrowheads="1"/>
            </p:cNvSpPr>
            <p:nvPr/>
          </p:nvSpPr>
          <p:spPr bwMode="auto">
            <a:xfrm>
              <a:off x="3314702" y="2586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347" name="Rectangle 31"/>
            <p:cNvSpPr>
              <a:spLocks noChangeArrowheads="1"/>
            </p:cNvSpPr>
            <p:nvPr/>
          </p:nvSpPr>
          <p:spPr bwMode="auto">
            <a:xfrm>
              <a:off x="2686051" y="2586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348" name="Rectangle 32"/>
            <p:cNvSpPr>
              <a:spLocks noChangeArrowheads="1"/>
            </p:cNvSpPr>
            <p:nvPr/>
          </p:nvSpPr>
          <p:spPr bwMode="auto">
            <a:xfrm>
              <a:off x="2057401" y="2586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 </a:t>
              </a:r>
            </a:p>
          </p:txBody>
        </p:sp>
        <p:sp>
          <p:nvSpPr>
            <p:cNvPr id="349" name="Line 33"/>
            <p:cNvSpPr>
              <a:spLocks noChangeShapeType="1"/>
            </p:cNvSpPr>
            <p:nvPr/>
          </p:nvSpPr>
          <p:spPr bwMode="auto">
            <a:xfrm>
              <a:off x="2057401" y="2586037"/>
              <a:ext cx="251460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0" name="Line 34"/>
            <p:cNvSpPr>
              <a:spLocks noChangeShapeType="1"/>
            </p:cNvSpPr>
            <p:nvPr/>
          </p:nvSpPr>
          <p:spPr bwMode="auto">
            <a:xfrm>
              <a:off x="2057401" y="3181350"/>
              <a:ext cx="25146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1" name="Line 35"/>
            <p:cNvSpPr>
              <a:spLocks noChangeShapeType="1"/>
            </p:cNvSpPr>
            <p:nvPr/>
          </p:nvSpPr>
          <p:spPr bwMode="auto">
            <a:xfrm>
              <a:off x="2057401" y="3729037"/>
              <a:ext cx="25146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2" name="Line 36"/>
            <p:cNvSpPr>
              <a:spLocks noChangeShapeType="1"/>
            </p:cNvSpPr>
            <p:nvPr/>
          </p:nvSpPr>
          <p:spPr bwMode="auto">
            <a:xfrm>
              <a:off x="2057401" y="4324350"/>
              <a:ext cx="25146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3" name="Line 37"/>
            <p:cNvSpPr>
              <a:spLocks noChangeShapeType="1"/>
            </p:cNvSpPr>
            <p:nvPr/>
          </p:nvSpPr>
          <p:spPr bwMode="auto">
            <a:xfrm>
              <a:off x="2057401" y="4921250"/>
              <a:ext cx="25146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4" name="Line 38"/>
            <p:cNvSpPr>
              <a:spLocks noChangeShapeType="1"/>
            </p:cNvSpPr>
            <p:nvPr/>
          </p:nvSpPr>
          <p:spPr bwMode="auto">
            <a:xfrm>
              <a:off x="2057401" y="5516562"/>
              <a:ext cx="25146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5" name="Line 39"/>
            <p:cNvSpPr>
              <a:spLocks noChangeShapeType="1"/>
            </p:cNvSpPr>
            <p:nvPr/>
          </p:nvSpPr>
          <p:spPr bwMode="auto">
            <a:xfrm>
              <a:off x="2057401" y="6110287"/>
              <a:ext cx="25146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6" name="Line 40"/>
            <p:cNvSpPr>
              <a:spLocks noChangeShapeType="1"/>
            </p:cNvSpPr>
            <p:nvPr/>
          </p:nvSpPr>
          <p:spPr bwMode="auto">
            <a:xfrm>
              <a:off x="2057401" y="6705600"/>
              <a:ext cx="251460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7" name="Line 41"/>
            <p:cNvSpPr>
              <a:spLocks noChangeShapeType="1"/>
            </p:cNvSpPr>
            <p:nvPr/>
          </p:nvSpPr>
          <p:spPr bwMode="auto">
            <a:xfrm>
              <a:off x="2057401" y="2586037"/>
              <a:ext cx="0" cy="411956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" name="Line 42"/>
            <p:cNvSpPr>
              <a:spLocks noChangeShapeType="1"/>
            </p:cNvSpPr>
            <p:nvPr/>
          </p:nvSpPr>
          <p:spPr bwMode="auto">
            <a:xfrm>
              <a:off x="2686051" y="2586037"/>
              <a:ext cx="0" cy="41195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9" name="Line 43"/>
            <p:cNvSpPr>
              <a:spLocks noChangeShapeType="1"/>
            </p:cNvSpPr>
            <p:nvPr/>
          </p:nvSpPr>
          <p:spPr bwMode="auto">
            <a:xfrm>
              <a:off x="3314702" y="2586037"/>
              <a:ext cx="0" cy="41195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60" name="Line 44"/>
            <p:cNvSpPr>
              <a:spLocks noChangeShapeType="1"/>
            </p:cNvSpPr>
            <p:nvPr/>
          </p:nvSpPr>
          <p:spPr bwMode="auto">
            <a:xfrm>
              <a:off x="3943353" y="2586037"/>
              <a:ext cx="0" cy="41195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61" name="Line 45"/>
            <p:cNvSpPr>
              <a:spLocks noChangeShapeType="1"/>
            </p:cNvSpPr>
            <p:nvPr/>
          </p:nvSpPr>
          <p:spPr bwMode="auto">
            <a:xfrm>
              <a:off x="4572003" y="2586037"/>
              <a:ext cx="0" cy="411956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62" name="Text Box 4"/>
            <p:cNvSpPr txBox="1">
              <a:spLocks noChangeArrowheads="1"/>
            </p:cNvSpPr>
            <p:nvPr/>
          </p:nvSpPr>
          <p:spPr bwMode="auto">
            <a:xfrm>
              <a:off x="1951038" y="2052637"/>
              <a:ext cx="3870329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b="1" dirty="0">
                  <a:solidFill>
                    <a:srgbClr val="008000"/>
                  </a:solidFill>
                </a:rPr>
                <a:t>Input matrix (Shingles x Documents) </a:t>
              </a:r>
            </a:p>
          </p:txBody>
        </p:sp>
      </p:grpSp>
      <p:graphicFrame>
        <p:nvGraphicFramePr>
          <p:cNvPr id="363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036982"/>
              </p:ext>
            </p:extLst>
          </p:nvPr>
        </p:nvGraphicFramePr>
        <p:xfrm>
          <a:off x="1371600" y="2133600"/>
          <a:ext cx="381000" cy="4089401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64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4" name="Text Box 4"/>
          <p:cNvSpPr txBox="1">
            <a:spLocks noChangeArrowheads="1"/>
          </p:cNvSpPr>
          <p:nvPr/>
        </p:nvSpPr>
        <p:spPr bwMode="auto">
          <a:xfrm>
            <a:off x="274079" y="1600200"/>
            <a:ext cx="16172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 bmk="1661">
                <a:solidFill>
                  <a:srgbClr val="008000"/>
                </a:solidFill>
              </a:rPr>
              <a:t>P</a:t>
            </a:r>
            <a:r>
              <a:rPr lang="en-US" b="1" dirty="0" bmk="871">
                <a:solidFill>
                  <a:srgbClr val="008000"/>
                </a:solidFill>
              </a:rPr>
              <a:t>e</a:t>
            </a:r>
            <a:r>
              <a:rPr lang="en-US" b="1" dirty="0" bmk="1368">
                <a:solidFill>
                  <a:srgbClr val="008000"/>
                </a:solidFill>
              </a:rPr>
              <a:t>r</a:t>
            </a:r>
            <a:r>
              <a:rPr lang="en-US" b="1" dirty="0" bmk="1376">
                <a:solidFill>
                  <a:srgbClr val="008000"/>
                </a:solidFill>
              </a:rPr>
              <a:t>mut</a:t>
            </a:r>
            <a:r>
              <a:rPr lang="en-US" b="1" dirty="0" bmk="507">
                <a:solidFill>
                  <a:srgbClr val="008000"/>
                </a:solidFill>
              </a:rPr>
              <a:t>a</a:t>
            </a:r>
            <a:r>
              <a:rPr lang="en-US" b="1" dirty="0" bmk="1433">
                <a:solidFill>
                  <a:srgbClr val="008000"/>
                </a:solidFill>
              </a:rPr>
              <a:t>t</a:t>
            </a:r>
            <a:r>
              <a:rPr lang="en-US" b="1" dirty="0" bmk="0">
                <a:solidFill>
                  <a:srgbClr val="008000"/>
                </a:solidFill>
              </a:rPr>
              <a:t>ion </a:t>
            </a:r>
            <a:r>
              <a:rPr lang="en-US" b="1" dirty="0" bmk="0">
                <a:solidFill>
                  <a:srgbClr val="008000"/>
                </a:solidFill>
                <a:sym typeface="Symbol"/>
              </a:rPr>
              <a:t></a:t>
            </a:r>
            <a:endParaRPr lang="en-US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87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1594"/>
              <a:t>Min-H</a:t>
            </a:r>
            <a:r>
              <a:rPr lang="en-US" dirty="0" bmk="826"/>
              <a:t>a</a:t>
            </a:r>
            <a:r>
              <a:rPr lang="en-US" dirty="0" bmk="503"/>
              <a:t>sh</a:t>
            </a:r>
            <a:r>
              <a:rPr lang="en-US" dirty="0" bmk="1053"/>
              <a:t> S</a:t>
            </a:r>
            <a:r>
              <a:rPr lang="en-US" dirty="0" bmk="1876"/>
              <a:t>ign</a:t>
            </a:r>
            <a:r>
              <a:rPr lang="en-US" dirty="0" bmk="937"/>
              <a:t>at</a:t>
            </a:r>
            <a:r>
              <a:rPr lang="en-US" dirty="0" bmk="509"/>
              <a:t>u</a:t>
            </a:r>
            <a:r>
              <a:rPr lang="en-US" dirty="0" bmk="0"/>
              <a:t>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8686800" cy="5410200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D60093"/>
                    </a:solidFill>
                  </a:rPr>
                  <a:t>Pick K=100 random permutations of the rows</a:t>
                </a:r>
              </a:p>
              <a:p>
                <a:r>
                  <a:rPr lang="en-US" dirty="0"/>
                  <a:t>Think of </a:t>
                </a:r>
                <a:r>
                  <a:rPr lang="en-US" b="1" i="1" dirty="0"/>
                  <a:t>sig</a:t>
                </a:r>
                <a:r>
                  <a:rPr lang="en-US" b="1" dirty="0"/>
                  <a:t>(C)</a:t>
                </a:r>
                <a:r>
                  <a:rPr lang="en-US" dirty="0"/>
                  <a:t> as a column vector</a:t>
                </a:r>
              </a:p>
              <a:p>
                <a:r>
                  <a:rPr lang="en-US" b="1" dirty="0"/>
                  <a:t>s</a:t>
                </a:r>
                <a:r>
                  <a:rPr lang="en-US" b="1" i="1" dirty="0"/>
                  <a:t>ig</a:t>
                </a:r>
                <a:r>
                  <a:rPr lang="en-US" b="1" dirty="0"/>
                  <a:t>(C)[</a:t>
                </a:r>
                <a:r>
                  <a:rPr lang="en-US" b="1" dirty="0" err="1"/>
                  <a:t>i</a:t>
                </a:r>
                <a:r>
                  <a:rPr lang="en-US" b="1" dirty="0"/>
                  <a:t>] =</a:t>
                </a:r>
                <a:r>
                  <a:rPr lang="en-US" dirty="0"/>
                  <a:t> according to the </a:t>
                </a:r>
                <a:r>
                  <a:rPr lang="en-US" i="1" dirty="0" err="1"/>
                  <a:t>i-</a:t>
                </a:r>
                <a:r>
                  <a:rPr lang="en-US" dirty="0" err="1"/>
                  <a:t>th</a:t>
                </a:r>
                <a:r>
                  <a:rPr lang="en-US" dirty="0"/>
                  <a:t> permutation, the index of the first row that has a 1 in column </a:t>
                </a:r>
                <a:r>
                  <a:rPr lang="en-US" i="1" dirty="0"/>
                  <a:t>C</a:t>
                </a:r>
              </a:p>
              <a:p>
                <a:pPr lvl="1">
                  <a:buNone/>
                </a:pPr>
                <a:r>
                  <a:rPr lang="en-US" sz="3200" b="1" i="1" dirty="0">
                    <a:latin typeface="Times New Roman" pitchFamily="18" charset="0"/>
                    <a:cs typeface="Times New Roman" pitchFamily="18" charset="0"/>
                  </a:rPr>
                  <a:t>		sig</a:t>
                </a: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(C)[</a:t>
                </a:r>
                <a:r>
                  <a:rPr lang="en-US" sz="3200" b="1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] = min (</a:t>
                </a:r>
                <a:r>
                  <a:rPr lang="en-US" sz="3200" b="1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</a:t>
                </a:r>
                <a:r>
                  <a:rPr lang="en-US" sz="3200" b="1" baseline="-25000" dirty="0" err="1">
                    <a:latin typeface="Times New Roman" pitchFamily="18" charset="0"/>
                    <a:cs typeface="Times New Roman" pitchFamily="18" charset="0"/>
                    <a:sym typeface="Symbol"/>
                  </a:rPr>
                  <a:t>i</a:t>
                </a:r>
                <a:r>
                  <a:rPr lang="en-US" sz="3200" b="1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(C))</a:t>
                </a:r>
                <a:endParaRPr lang="en-US" sz="32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Note:</a:t>
                </a:r>
                <a:r>
                  <a:rPr lang="en-US" dirty="0"/>
                  <a:t> The sketch (signature) of document </a:t>
                </a:r>
                <a:r>
                  <a:rPr lang="en-US" i="1" dirty="0"/>
                  <a:t>C</a:t>
                </a:r>
                <a:r>
                  <a:rPr lang="en-US" dirty="0"/>
                  <a:t> is small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~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𝟏𝟎𝟎</m:t>
                    </m:r>
                  </m:oMath>
                </a14:m>
                <a:r>
                  <a:rPr lang="en-US" b="1" dirty="0">
                    <a:solidFill>
                      <a:srgbClr val="0000FF"/>
                    </a:solidFill>
                  </a:rPr>
                  <a:t> bytes!</a:t>
                </a:r>
              </a:p>
              <a:p>
                <a:pPr lvl="8"/>
                <a:endParaRPr lang="en-US" dirty="0"/>
              </a:p>
              <a:p>
                <a:r>
                  <a:rPr lang="en-US" b="1" dirty="0">
                    <a:solidFill>
                      <a:srgbClr val="008000"/>
                    </a:solidFill>
                  </a:rPr>
                  <a:t>We achieved our goal!</a:t>
                </a:r>
                <a:r>
                  <a:rPr lang="en-US" b="1" dirty="0"/>
                  <a:t> We “compressed” </a:t>
                </a:r>
                <a:br>
                  <a:rPr lang="en-US" b="1" dirty="0"/>
                </a:br>
                <a:r>
                  <a:rPr lang="en-US" b="1" dirty="0"/>
                  <a:t>long bit vectors into short signatures</a:t>
                </a:r>
              </a:p>
            </p:txBody>
          </p:sp>
        </mc:Choice>
        <mc:Fallback xmlns="">
          <p:sp>
            <p:nvSpPr>
              <p:cNvPr id="419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686800" cy="5410200"/>
              </a:xfrm>
              <a:blipFill rotWithShape="1">
                <a:blip r:embed="rId2"/>
                <a:stretch>
                  <a:fillRect t="-676" r="-1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878"/>
              <a:t>J. Le</a:t>
            </a:r>
            <a:r>
              <a:rPr lang="en-US" bmk="1324"/>
              <a:t>sk</a:t>
            </a:r>
            <a:r>
              <a:rPr lang="en-US" bmk="8"/>
              <a:t>o</a:t>
            </a:r>
            <a:r>
              <a:rPr lang="en-US" bmk="717"/>
              <a:t>v</a:t>
            </a:r>
            <a:r>
              <a:rPr lang="en-US" bmk="1739"/>
              <a:t>e</a:t>
            </a:r>
            <a:r>
              <a:rPr lang="en-US" bmk="1458"/>
              <a:t>c</a:t>
            </a:r>
            <a:r>
              <a:rPr lang="en-US" bmk="456"/>
              <a:t>, </a:t>
            </a:r>
            <a:r>
              <a:rPr lang="en-US" bmk="18"/>
              <a:t>A</a:t>
            </a:r>
            <a:r>
              <a:rPr lang="en-US" bmk="845"/>
              <a:t>. </a:t>
            </a:r>
            <a:r>
              <a:rPr lang="en-US" bmk="130"/>
              <a:t>R</a:t>
            </a:r>
            <a:r>
              <a:rPr lang="en-US" bmk="154"/>
              <a:t>ajar</a:t>
            </a:r>
            <a:r>
              <a:rPr lang="en-US" bmk="1086"/>
              <a:t>ama</a:t>
            </a:r>
            <a:r>
              <a:rPr lang="en-US" bmk="1678"/>
              <a:t>n,</a:t>
            </a:r>
            <a:r>
              <a:rPr lang="en-US" bmk="488"/>
              <a:t> J.</a:t>
            </a:r>
            <a:r>
              <a:rPr lang="en-US" bmk="1118"/>
              <a:t> Ullm</a:t>
            </a:r>
            <a:r>
              <a:rPr lang="en-US" bmk="476"/>
              <a:t>a</a:t>
            </a:r>
            <a:r>
              <a:rPr lang="en-US" bmk="333"/>
              <a:t>n: </a:t>
            </a:r>
            <a:r>
              <a:rPr lang="en-US" bmk="20"/>
              <a:t>M</a:t>
            </a:r>
            <a:r>
              <a:rPr lang="en-US" bmk="1799"/>
              <a:t>in</a:t>
            </a:r>
            <a:r>
              <a:rPr lang="en-US" bmk="562"/>
              <a:t>i</a:t>
            </a:r>
            <a:r>
              <a:rPr lang="en-US" bmk="384"/>
              <a:t>n</a:t>
            </a:r>
            <a:r>
              <a:rPr lang="en-US" bmk="243"/>
              <a:t>g o</a:t>
            </a:r>
            <a:r>
              <a:rPr lang="en-US" bmk="1583"/>
              <a:t>f </a:t>
            </a:r>
            <a:r>
              <a:rPr lang="en-US" bmk="456"/>
              <a:t>M</a:t>
            </a:r>
            <a:r>
              <a:rPr lang="en-US" bmk="630"/>
              <a:t>as</a:t>
            </a:r>
            <a:r>
              <a:rPr lang="en-US" bmk="439"/>
              <a:t>si</a:t>
            </a:r>
            <a:r>
              <a:rPr lang="en-US" bmk="157"/>
              <a:t>v</a:t>
            </a:r>
            <a:r>
              <a:rPr lang="en-US" bmk="1536"/>
              <a:t>e Da</a:t>
            </a:r>
            <a:r>
              <a:rPr lang="en-US" bmk="75"/>
              <a:t>tas</a:t>
            </a:r>
            <a:r>
              <a:rPr lang="en-US" bmk="519"/>
              <a:t>e</a:t>
            </a:r>
            <a:r>
              <a:rPr lang="en-US" bmk="1504"/>
              <a:t>ts</a:t>
            </a:r>
            <a:r>
              <a:rPr lang="en-US" bmk="1615"/>
              <a:t>, </a:t>
            </a:r>
            <a:r>
              <a:rPr lang="en-US" bmk="653"/>
              <a:t>h</a:t>
            </a:r>
            <a:r>
              <a:rPr lang="en-US" bmk="910"/>
              <a:t>tt</a:t>
            </a:r>
            <a:r>
              <a:rPr lang="en-US" bmk="1391"/>
              <a:t>p:</a:t>
            </a:r>
            <a:r>
              <a:rPr lang="en-US" bmk="534"/>
              <a:t>//</a:t>
            </a:r>
            <a:r>
              <a:rPr lang="en-US" bmk="448"/>
              <a:t>ww</a:t>
            </a:r>
            <a:r>
              <a:rPr lang="en-US" bmk="1417"/>
              <a:t>w.</a:t>
            </a:r>
            <a:r>
              <a:rPr lang="en-US" bmk="763"/>
              <a:t>m</a:t>
            </a:r>
            <a:r>
              <a:rPr lang="en-US" bmk="1370"/>
              <a:t>md</a:t>
            </a:r>
            <a:r>
              <a:rPr lang="en-US" bmk="1541"/>
              <a:t>s.o</a:t>
            </a:r>
            <a:r>
              <a:rPr lang="en-US" bmk="1360"/>
              <a:t>rg</a:t>
            </a:r>
            <a:r>
              <a:rPr lang="en-US" bmk="242"/>
              <a:t/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F304B-AF2A-4425-83B2-D5FFE34E7216}" type="slidenum">
              <a:rPr lang="en-US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90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730"/>
              <a:t>Im</a:t>
            </a:r>
            <a:r>
              <a:rPr lang="en-US" dirty="0" bmk="1178"/>
              <a:t>pl</a:t>
            </a:r>
            <a:r>
              <a:rPr lang="en-US" dirty="0" bmk="866"/>
              <a:t>em</a:t>
            </a:r>
            <a:r>
              <a:rPr lang="en-US" dirty="0" bmk="784"/>
              <a:t>en</a:t>
            </a:r>
            <a:r>
              <a:rPr lang="en-US" dirty="0" bmk="1711"/>
              <a:t>tati</a:t>
            </a:r>
            <a:r>
              <a:rPr lang="en-US" dirty="0" bmk="1416"/>
              <a:t>o</a:t>
            </a:r>
            <a:r>
              <a:rPr lang="en-US" dirty="0" bmk="1507"/>
              <a:t>n T</a:t>
            </a:r>
            <a:r>
              <a:rPr lang="en-US" dirty="0" bmk="954"/>
              <a:t>r</a:t>
            </a:r>
            <a:r>
              <a:rPr lang="en-US" dirty="0" bmk="679"/>
              <a:t>i</a:t>
            </a:r>
            <a:r>
              <a:rPr lang="en-US" dirty="0" bmk="1854"/>
              <a:t>c</a:t>
            </a:r>
            <a:r>
              <a:rPr lang="en-US" dirty="0" bmk="0"/>
              <a:t>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86400"/>
          </a:xfrm>
        </p:spPr>
        <p:txBody>
          <a:bodyPr>
            <a:normAutofit fontScale="92500"/>
          </a:bodyPr>
          <a:lstStyle/>
          <a:p>
            <a:r>
              <a:rPr lang="en-US" b="1" dirty="0" bmk="1072">
                <a:solidFill>
                  <a:srgbClr val="008000"/>
                </a:solidFill>
              </a:rPr>
              <a:t>Permu</a:t>
            </a:r>
            <a:r>
              <a:rPr lang="en-US" b="1" dirty="0" bmk="1039">
                <a:solidFill>
                  <a:srgbClr val="008000"/>
                </a:solidFill>
              </a:rPr>
              <a:t>ting</a:t>
            </a:r>
            <a:r>
              <a:rPr lang="en-US" b="1" dirty="0" bmk="60">
                <a:solidFill>
                  <a:srgbClr val="008000"/>
                </a:solidFill>
              </a:rPr>
              <a:t> r</a:t>
            </a:r>
            <a:r>
              <a:rPr lang="en-US" b="1" dirty="0" bmk="1287">
                <a:solidFill>
                  <a:srgbClr val="008000"/>
                </a:solidFill>
              </a:rPr>
              <a:t>ow</a:t>
            </a:r>
            <a:r>
              <a:rPr lang="en-US" b="1" dirty="0" bmk="25">
                <a:solidFill>
                  <a:srgbClr val="008000"/>
                </a:solidFill>
              </a:rPr>
              <a:t>s</a:t>
            </a:r>
            <a:r>
              <a:rPr lang="en-US" b="1" dirty="0" bmk="159">
                <a:solidFill>
                  <a:srgbClr val="008000"/>
                </a:solidFill>
              </a:rPr>
              <a:t> </a:t>
            </a:r>
            <a:r>
              <a:rPr lang="en-US" b="1" dirty="0" bmk="611">
                <a:solidFill>
                  <a:srgbClr val="008000"/>
                </a:solidFill>
              </a:rPr>
              <a:t>eve</a:t>
            </a:r>
            <a:r>
              <a:rPr lang="en-US" b="1" dirty="0" bmk="1549">
                <a:solidFill>
                  <a:srgbClr val="008000"/>
                </a:solidFill>
              </a:rPr>
              <a:t>n o</a:t>
            </a:r>
            <a:r>
              <a:rPr lang="en-US" b="1" dirty="0" bmk="1184">
                <a:solidFill>
                  <a:srgbClr val="008000"/>
                </a:solidFill>
              </a:rPr>
              <a:t>nce is</a:t>
            </a:r>
            <a:r>
              <a:rPr lang="en-US" b="1" dirty="0" bmk="549">
                <a:solidFill>
                  <a:srgbClr val="008000"/>
                </a:solidFill>
              </a:rPr>
              <a:t> p</a:t>
            </a:r>
            <a:r>
              <a:rPr lang="en-US" b="1" dirty="0" bmk="1774">
                <a:solidFill>
                  <a:srgbClr val="008000"/>
                </a:solidFill>
              </a:rPr>
              <a:t>rohi</a:t>
            </a:r>
            <a:r>
              <a:rPr lang="en-US" b="1" dirty="0" bmk="1481">
                <a:solidFill>
                  <a:srgbClr val="008000"/>
                </a:solidFill>
              </a:rPr>
              <a:t>bi</a:t>
            </a:r>
            <a:r>
              <a:rPr lang="en-US" b="1" dirty="0" bmk="1824">
                <a:solidFill>
                  <a:srgbClr val="008000"/>
                </a:solidFill>
              </a:rPr>
              <a:t>ti</a:t>
            </a:r>
            <a:r>
              <a:rPr lang="en-US" b="1" dirty="0" bmk="1213">
                <a:solidFill>
                  <a:srgbClr val="008000"/>
                </a:solidFill>
              </a:rPr>
              <a:t>ve</a:t>
            </a:r>
            <a:r>
              <a:rPr lang="en-US" b="1" dirty="0" bmk="159">
                <a:solidFill>
                  <a:srgbClr val="008000"/>
                </a:solidFill>
              </a:rPr>
              <a:t/>
            </a:r>
          </a:p>
          <a:p>
            <a:r>
              <a:rPr lang="en-US" b="1" dirty="0" bmk="971">
                <a:solidFill>
                  <a:srgbClr val="D60093"/>
                </a:solidFill>
              </a:rPr>
              <a:t>Row </a:t>
            </a:r>
            <a:r>
              <a:rPr lang="en-US" b="1" dirty="0" bmk="1496">
                <a:solidFill>
                  <a:srgbClr val="D60093"/>
                </a:solidFill>
              </a:rPr>
              <a:t>ha</a:t>
            </a:r>
            <a:r>
              <a:rPr lang="en-US" b="1" dirty="0" bmk="546">
                <a:solidFill>
                  <a:srgbClr val="D60093"/>
                </a:solidFill>
              </a:rPr>
              <a:t>s</a:t>
            </a:r>
            <a:r>
              <a:rPr lang="en-US" b="1" dirty="0" bmk="882">
                <a:solidFill>
                  <a:srgbClr val="D60093"/>
                </a:solidFill>
              </a:rPr>
              <a:t>hi</a:t>
            </a:r>
            <a:r>
              <a:rPr lang="en-US" b="1" dirty="0" bmk="1829">
                <a:solidFill>
                  <a:srgbClr val="D60093"/>
                </a:solidFill>
              </a:rPr>
              <a:t>n</a:t>
            </a:r>
            <a:r>
              <a:rPr lang="en-US" b="1" dirty="0" bmk="1679">
                <a:solidFill>
                  <a:srgbClr val="D60093"/>
                </a:solidFill>
              </a:rPr>
              <a:t>g!</a:t>
            </a:r>
            <a:r>
              <a:rPr lang="en-US" b="1" dirty="0" bmk="1214">
                <a:solidFill>
                  <a:srgbClr val="D60093"/>
                </a:solidFill>
              </a:rPr>
              <a:t/>
            </a:r>
          </a:p>
          <a:p>
            <a:pPr lvl="1"/>
            <a:r>
              <a:rPr lang="en-US" dirty="0" bmk="786"/>
              <a:t>Pi</a:t>
            </a:r>
            <a:r>
              <a:rPr lang="en-US" dirty="0" bmk="651"/>
              <a:t>c</a:t>
            </a:r>
            <a:r>
              <a:rPr lang="en-US" dirty="0" bmk="1420"/>
              <a:t>k</a:t>
            </a:r>
            <a:r>
              <a:rPr lang="en-US" dirty="0" bmk="0"/>
              <a:t> </a:t>
            </a:r>
            <a:r>
              <a:rPr lang="en-US" b="1" dirty="0" bmk="1485"/>
              <a:t>K =</a:t>
            </a:r>
            <a:r>
              <a:rPr lang="en-US" b="1" dirty="0" bmk="446"/>
              <a:t> 10</a:t>
            </a:r>
            <a:r>
              <a:rPr lang="en-US" b="1" dirty="0" bmk="0"/>
              <a:t>0</a:t>
            </a:r>
            <a:r>
              <a:rPr lang="en-US" dirty="0" bmk="1677"/>
              <a:t> h</a:t>
            </a:r>
            <a:r>
              <a:rPr lang="en-US" dirty="0" bmk="372"/>
              <a:t>ash</a:t>
            </a:r>
            <a:r>
              <a:rPr lang="en-US" dirty="0" bmk="1801"/>
              <a:t> fu</a:t>
            </a:r>
            <a:r>
              <a:rPr lang="en-US" dirty="0" bmk="1688"/>
              <a:t>n</a:t>
            </a:r>
            <a:r>
              <a:rPr lang="en-US" dirty="0" bmk="841"/>
              <a:t>ctio</a:t>
            </a:r>
            <a:r>
              <a:rPr lang="en-US" dirty="0" bmk="0"/>
              <a:t>ns </a:t>
            </a:r>
            <a:r>
              <a:rPr lang="en-US" b="1" i="1" dirty="0" err="1" bmk="0"/>
              <a:t>k</a:t>
            </a:r>
            <a:r>
              <a:rPr lang="en-US" b="1" i="1" baseline="-25000" dirty="0" err="1" bmk="0"/>
              <a:t>i</a:t>
            </a:r>
            <a:endParaRPr lang="en-US" i="1" dirty="0">
              <a:sym typeface="Symbol"/>
            </a:endParaRPr>
          </a:p>
          <a:p>
            <a:pPr lvl="1"/>
            <a:r>
              <a:rPr lang="en-US" dirty="0" bmk="1227">
                <a:sym typeface="Symbol"/>
              </a:rPr>
              <a:t>Orde</a:t>
            </a:r>
            <a:r>
              <a:rPr lang="en-US" dirty="0" bmk="1220">
                <a:sym typeface="Symbol"/>
              </a:rPr>
              <a:t>r</a:t>
            </a:r>
            <a:r>
              <a:rPr lang="en-US" dirty="0" bmk="102">
                <a:sym typeface="Symbol"/>
              </a:rPr>
              <a:t>in</a:t>
            </a:r>
            <a:r>
              <a:rPr lang="en-US" dirty="0" bmk="1407">
                <a:sym typeface="Symbol"/>
              </a:rPr>
              <a:t>g un</a:t>
            </a:r>
            <a:r>
              <a:rPr lang="en-US" dirty="0" bmk="1739">
                <a:sym typeface="Symbol"/>
              </a:rPr>
              <a:t>der </a:t>
            </a:r>
            <a:r>
              <a:rPr lang="en-US" dirty="0" bmk="1410">
                <a:sym typeface="Symbol"/>
              </a:rPr>
              <a:t/>
            </a:r>
            <a:r>
              <a:rPr lang="en-US" b="1" i="1" dirty="0" err="1" bmk="450"/>
              <a:t>k</a:t>
            </a:r>
            <a:r>
              <a:rPr lang="en-US" b="1" i="1" dirty="0" err="1" bmk="828"/>
              <a:t/>
            </a:r>
            <a:r>
              <a:rPr lang="en-US" b="1" i="1" baseline="-25000" dirty="0" err="1" bmk="0"/>
              <a:t>i</a:t>
            </a:r>
            <a:r>
              <a:rPr lang="en-US" dirty="0" bmk="686">
                <a:sym typeface="Symbol"/>
              </a:rPr>
              <a:t> giv</a:t>
            </a:r>
            <a:r>
              <a:rPr lang="en-US" dirty="0" bmk="517">
                <a:sym typeface="Symbol"/>
              </a:rPr>
              <a:t>e</a:t>
            </a:r>
            <a:r>
              <a:rPr lang="en-US" dirty="0" bmk="1379">
                <a:sym typeface="Symbol"/>
              </a:rPr>
              <a:t>s a ra</a:t>
            </a:r>
            <a:r>
              <a:rPr lang="en-US" dirty="0" bmk="1752">
                <a:sym typeface="Symbol"/>
              </a:rPr>
              <a:t>n</a:t>
            </a:r>
            <a:r>
              <a:rPr lang="en-US" dirty="0" bmk="297">
                <a:sym typeface="Symbol"/>
              </a:rPr>
              <a:t>do</a:t>
            </a:r>
            <a:r>
              <a:rPr lang="en-US" dirty="0" bmk="1483">
                <a:sym typeface="Symbol"/>
              </a:rPr>
              <a:t>m</a:t>
            </a:r>
            <a:r>
              <a:rPr lang="en-US" dirty="0" bmk="575">
                <a:sym typeface="Symbol"/>
              </a:rPr>
              <a:t> </a:t>
            </a:r>
            <a:r>
              <a:rPr lang="en-US" dirty="0" bmk="1812">
                <a:sym typeface="Symbol"/>
              </a:rPr>
              <a:t>row</a:t>
            </a:r>
            <a:r>
              <a:rPr lang="en-US" dirty="0" bmk="1095">
                <a:sym typeface="Symbol"/>
              </a:rPr>
              <a:t> p</a:t>
            </a:r>
            <a:r>
              <a:rPr lang="en-US" dirty="0" bmk="142">
                <a:sym typeface="Symbol"/>
              </a:rPr>
              <a:t>ermutat</a:t>
            </a:r>
            <a:r>
              <a:rPr lang="en-US" dirty="0" bmk="679">
                <a:sym typeface="Symbol"/>
              </a:rPr>
              <a:t>i</a:t>
            </a:r>
            <a:r>
              <a:rPr lang="en-US" dirty="0" bmk="271">
                <a:sym typeface="Symbol"/>
              </a:rPr>
              <a:t>on!</a:t>
            </a:r>
            <a:r>
              <a:rPr lang="en-US" dirty="0" bmk="1841">
                <a:sym typeface="Symbol"/>
              </a:rPr>
              <a:t/>
            </a:r>
          </a:p>
          <a:p>
            <a:r>
              <a:rPr lang="en-US" b="1" dirty="0" bmk="1278">
                <a:solidFill>
                  <a:srgbClr val="0000FF"/>
                </a:solidFill>
                <a:sym typeface="Symbol"/>
              </a:rPr>
              <a:t>O</a:t>
            </a:r>
            <a:r>
              <a:rPr lang="en-US" b="1" dirty="0" bmk="459">
                <a:solidFill>
                  <a:srgbClr val="0000FF"/>
                </a:solidFill>
                <a:sym typeface="Symbol"/>
              </a:rPr>
              <a:t>ne</a:t>
            </a:r>
            <a:r>
              <a:rPr lang="en-US" b="1" dirty="0" bmk="774">
                <a:solidFill>
                  <a:srgbClr val="0000FF"/>
                </a:solidFill>
                <a:sym typeface="Symbol"/>
              </a:rPr>
              <a:t>-</a:t>
            </a:r>
            <a:r>
              <a:rPr lang="en-US" b="1" dirty="0" bmk="30">
                <a:solidFill>
                  <a:srgbClr val="0000FF"/>
                </a:solidFill>
                <a:sym typeface="Symbol"/>
              </a:rPr>
              <a:t>p</a:t>
            </a:r>
            <a:r>
              <a:rPr lang="en-US" b="1" dirty="0" bmk="469">
                <a:solidFill>
                  <a:srgbClr val="0000FF"/>
                </a:solidFill>
                <a:sym typeface="Symbol"/>
              </a:rPr>
              <a:t>a</a:t>
            </a:r>
            <a:r>
              <a:rPr lang="en-US" b="1" dirty="0" bmk="114">
                <a:solidFill>
                  <a:srgbClr val="0000FF"/>
                </a:solidFill>
                <a:sym typeface="Symbol"/>
              </a:rPr>
              <a:t>ss imp</a:t>
            </a:r>
            <a:r>
              <a:rPr lang="en-US" b="1" dirty="0" bmk="910">
                <a:solidFill>
                  <a:srgbClr val="0000FF"/>
                </a:solidFill>
                <a:sym typeface="Symbol"/>
              </a:rPr>
              <a:t>l</a:t>
            </a:r>
            <a:r>
              <a:rPr lang="en-US" b="1" dirty="0" bmk="1823">
                <a:solidFill>
                  <a:srgbClr val="0000FF"/>
                </a:solidFill>
                <a:sym typeface="Symbol"/>
              </a:rPr>
              <a:t>eme</a:t>
            </a:r>
            <a:r>
              <a:rPr lang="en-US" b="1" dirty="0" bmk="470">
                <a:solidFill>
                  <a:srgbClr val="0000FF"/>
                </a:solidFill>
                <a:sym typeface="Symbol"/>
              </a:rPr>
              <a:t>n</a:t>
            </a:r>
            <a:r>
              <a:rPr lang="en-US" b="1" dirty="0" bmk="790">
                <a:solidFill>
                  <a:srgbClr val="0000FF"/>
                </a:solidFill>
                <a:sym typeface="Symbol"/>
              </a:rPr>
              <a:t>ta</a:t>
            </a:r>
            <a:r>
              <a:rPr lang="en-US" b="1" dirty="0" bmk="1338">
                <a:solidFill>
                  <a:srgbClr val="0000FF"/>
                </a:solidFill>
                <a:sym typeface="Symbol"/>
              </a:rPr>
              <a:t>t</a:t>
            </a:r>
            <a:r>
              <a:rPr lang="en-US" b="1" dirty="0" bmk="0">
                <a:solidFill>
                  <a:srgbClr val="0000FF"/>
                </a:solidFill>
                <a:sym typeface="Symbol"/>
              </a:rPr>
              <a:t>ion</a:t>
            </a:r>
          </a:p>
          <a:p>
            <a:pPr lvl="1"/>
            <a:r>
              <a:rPr lang="en-US" dirty="0" bmk="366">
                <a:sym typeface="Symbol"/>
              </a:rPr>
              <a:t>For </a:t>
            </a:r>
            <a:r>
              <a:rPr lang="en-US" dirty="0" bmk="136">
                <a:sym typeface="Symbol"/>
              </a:rPr>
              <a:t>e</a:t>
            </a:r>
            <a:r>
              <a:rPr lang="en-US" dirty="0" bmk="260">
                <a:sym typeface="Symbol"/>
              </a:rPr>
              <a:t>ac</a:t>
            </a:r>
            <a:r>
              <a:rPr lang="en-US" dirty="0" bmk="1028">
                <a:sym typeface="Symbol"/>
              </a:rPr>
              <a:t>h c</a:t>
            </a:r>
            <a:r>
              <a:rPr lang="en-US" dirty="0" bmk="1638">
                <a:sym typeface="Symbol"/>
              </a:rPr>
              <a:t>o</a:t>
            </a:r>
            <a:r>
              <a:rPr lang="en-US" dirty="0" bmk="464">
                <a:sym typeface="Symbol"/>
              </a:rPr>
              <a:t>lumn</a:t>
            </a:r>
            <a:r>
              <a:rPr lang="en-US" dirty="0" bmk="1181">
                <a:sym typeface="Symbol"/>
              </a:rPr>
              <a:t> </a:t>
            </a:r>
            <a:r>
              <a:rPr lang="en-US" dirty="0" bmk="223">
                <a:sym typeface="Symbol"/>
              </a:rPr>
              <a:t/>
            </a:r>
            <a:r>
              <a:rPr lang="en-US" b="1" i="1" dirty="0" bmk="1036">
                <a:sym typeface="Symbol"/>
              </a:rPr>
              <a:t>C</a:t>
            </a:r>
            <a:r>
              <a:rPr lang="en-US" b="1" i="1" dirty="0" bmk="129">
                <a:sym typeface="Symbol"/>
              </a:rPr>
              <a:t/>
            </a:r>
            <a:r>
              <a:rPr lang="en-US" dirty="0" bmk="752">
                <a:sym typeface="Symbol"/>
              </a:rPr>
              <a:t> a</a:t>
            </a:r>
            <a:r>
              <a:rPr lang="en-US" dirty="0" bmk="126">
                <a:sym typeface="Symbol"/>
              </a:rPr>
              <a:t>n</a:t>
            </a:r>
            <a:r>
              <a:rPr lang="en-US" dirty="0" bmk="363">
                <a:sym typeface="Symbol"/>
              </a:rPr>
              <a:t>d</a:t>
            </a:r>
            <a:r>
              <a:rPr lang="en-US" dirty="0" bmk="1392">
                <a:sym typeface="Symbol"/>
              </a:rPr>
              <a:t> ha</a:t>
            </a:r>
            <a:r>
              <a:rPr lang="en-US" dirty="0" bmk="1702">
                <a:sym typeface="Symbol"/>
              </a:rPr>
              <a:t>s</a:t>
            </a:r>
            <a:r>
              <a:rPr lang="en-US" dirty="0" bmk="478">
                <a:sym typeface="Symbol"/>
              </a:rPr>
              <a:t>h-</a:t>
            </a:r>
            <a:r>
              <a:rPr lang="en-US" dirty="0" bmk="707">
                <a:sym typeface="Symbol"/>
              </a:rPr>
              <a:t/>
            </a:r>
            <a:r>
              <a:rPr lang="en-US" dirty="0" err="1" bmk="176">
                <a:sym typeface="Symbol"/>
              </a:rPr>
              <a:t>f</a:t>
            </a:r>
            <a:r>
              <a:rPr lang="en-US" dirty="0" err="1" bmk="219">
                <a:sym typeface="Symbol"/>
              </a:rPr>
              <a:t>u</a:t>
            </a:r>
            <a:r>
              <a:rPr lang="en-US" dirty="0" err="1" bmk="632">
                <a:sym typeface="Symbol"/>
              </a:rPr>
              <a:t>nc</a:t>
            </a:r>
            <a:r>
              <a:rPr lang="en-US" dirty="0" err="1" bmk="360">
                <a:sym typeface="Symbol"/>
              </a:rPr>
              <a:t/>
            </a:r>
            <a:r>
              <a:rPr lang="en-US" dirty="0" bmk="0">
                <a:sym typeface="Symbol"/>
              </a:rPr>
              <a:t>. </a:t>
            </a:r>
            <a:r>
              <a:rPr lang="en-US" b="1" i="1" dirty="0" err="1" bmk="0">
                <a:sym typeface="Symbol"/>
              </a:rPr>
              <a:t>k</a:t>
            </a:r>
            <a:r>
              <a:rPr lang="en-US" b="1" i="1" baseline="-25000" dirty="0" err="1" bmk="0">
                <a:sym typeface="Symbol"/>
              </a:rPr>
              <a:t>i</a:t>
            </a:r>
            <a:r>
              <a:rPr lang="en-US" dirty="0" bmk="1458">
                <a:sym typeface="Symbol"/>
              </a:rPr>
              <a:t> ke</a:t>
            </a:r>
            <a:r>
              <a:rPr lang="en-US" dirty="0" bmk="241">
                <a:sym typeface="Symbol"/>
              </a:rPr>
              <a:t>ep</a:t>
            </a:r>
            <a:r>
              <a:rPr lang="en-US" dirty="0" bmk="1748">
                <a:sym typeface="Symbol"/>
              </a:rPr>
              <a:t> a </a:t>
            </a:r>
            <a:r>
              <a:rPr lang="en-US" dirty="0" bmk="1000">
                <a:sym typeface="Symbol"/>
              </a:rPr>
              <a:t>“</a:t>
            </a:r>
            <a:r>
              <a:rPr lang="en-US" dirty="0" bmk="1887">
                <a:sym typeface="Symbol"/>
              </a:rPr>
              <a:t>slo</a:t>
            </a:r>
            <a:r>
              <a:rPr lang="en-US" dirty="0" bmk="565">
                <a:sym typeface="Symbol"/>
              </a:rPr>
              <a:t>t”</a:t>
            </a:r>
            <a:r>
              <a:rPr lang="en-US" dirty="0" bmk="99">
                <a:sym typeface="Symbol"/>
              </a:rPr>
              <a:t> f</a:t>
            </a:r>
            <a:r>
              <a:rPr lang="en-US" dirty="0" bmk="1497">
                <a:sym typeface="Symbol"/>
              </a:rPr>
              <a:t>o</a:t>
            </a:r>
            <a:r>
              <a:rPr lang="en-US" dirty="0" bmk="748">
                <a:sym typeface="Symbol"/>
              </a:rPr>
              <a:t>r </a:t>
            </a:r>
            <a:r>
              <a:rPr lang="en-US" dirty="0" bmk="1670">
                <a:sym typeface="Symbol"/>
              </a:rPr>
              <a:t>t</a:t>
            </a:r>
            <a:r>
              <a:rPr lang="en-US" dirty="0" bmk="389">
                <a:sym typeface="Symbol"/>
              </a:rPr>
              <a:t>h</a:t>
            </a:r>
            <a:r>
              <a:rPr lang="en-US" dirty="0" bmk="509">
                <a:sym typeface="Symbol"/>
              </a:rPr>
              <a:t>e m</a:t>
            </a:r>
            <a:r>
              <a:rPr lang="en-US" dirty="0" bmk="1596">
                <a:sym typeface="Symbol"/>
              </a:rPr>
              <a:t>in</a:t>
            </a:r>
            <a:r>
              <a:rPr lang="en-US" dirty="0" bmk="210">
                <a:sym typeface="Symbol"/>
              </a:rPr>
              <a:t>-</a:t>
            </a:r>
            <a:r>
              <a:rPr lang="en-US" dirty="0" bmk="917">
                <a:sym typeface="Symbol"/>
              </a:rPr>
              <a:t>has</a:t>
            </a:r>
            <a:r>
              <a:rPr lang="en-US" dirty="0" bmk="1627">
                <a:sym typeface="Symbol"/>
              </a:rPr>
              <a:t>h </a:t>
            </a:r>
            <a:r>
              <a:rPr lang="en-US" dirty="0" bmk="287">
                <a:sym typeface="Symbol"/>
              </a:rPr>
              <a:t>va</a:t>
            </a:r>
            <a:r>
              <a:rPr lang="en-US" dirty="0" bmk="849">
                <a:sym typeface="Symbol"/>
              </a:rPr>
              <a:t>lu</a:t>
            </a:r>
            <a:r>
              <a:rPr lang="en-US" dirty="0" bmk="129">
                <a:sym typeface="Symbol"/>
              </a:rPr>
              <a:t>e</a:t>
            </a:r>
            <a:r>
              <a:rPr lang="en-US" dirty="0" bmk="740">
                <a:sym typeface="Symbol"/>
              </a:rPr>
              <a:t/>
            </a:r>
          </a:p>
          <a:p>
            <a:pPr lvl="1"/>
            <a:r>
              <a:rPr lang="en-US" dirty="0" bmk="67">
                <a:sym typeface="Symbol"/>
              </a:rPr>
              <a:t>Ini</a:t>
            </a:r>
            <a:r>
              <a:rPr lang="en-US" dirty="0" bmk="517">
                <a:sym typeface="Symbol"/>
              </a:rPr>
              <a:t>ti</a:t>
            </a:r>
            <a:r>
              <a:rPr lang="en-US" dirty="0" bmk="1198">
                <a:sym typeface="Symbol"/>
              </a:rPr>
              <a:t>a</a:t>
            </a:r>
            <a:r>
              <a:rPr lang="en-US" dirty="0" bmk="1472">
                <a:sym typeface="Symbol"/>
              </a:rPr>
              <a:t>liz</a:t>
            </a:r>
            <a:r>
              <a:rPr lang="en-US" dirty="0" bmk="1209">
                <a:sym typeface="Symbol"/>
              </a:rPr>
              <a:t>e </a:t>
            </a:r>
            <a:r>
              <a:rPr lang="en-US" dirty="0" bmk="258">
                <a:sym typeface="Symbol"/>
              </a:rPr>
              <a:t>all</a:t>
            </a:r>
            <a:r>
              <a:rPr lang="en-US" dirty="0" bmk="869">
                <a:sym typeface="Symbol"/>
              </a:rPr>
              <a:t> </a:t>
            </a:r>
            <a:r>
              <a:rPr lang="en-US" dirty="0" bmk="235">
                <a:sym typeface="Symbol"/>
              </a:rPr>
              <a:t/>
            </a:r>
            <a:r>
              <a:rPr lang="en-US" b="1" i="1" dirty="0" bmk="955">
                <a:sym typeface="Symbol"/>
              </a:rPr>
              <a:t>si</a:t>
            </a:r>
            <a:r>
              <a:rPr lang="en-US" b="1" i="1" dirty="0" bmk="853">
                <a:sym typeface="Symbol"/>
              </a:rPr>
              <a:t>g(</a:t>
            </a:r>
            <a:r>
              <a:rPr lang="en-US" b="1" i="1" dirty="0" bmk="1143">
                <a:sym typeface="Symbol"/>
              </a:rPr>
              <a:t>C</a:t>
            </a:r>
            <a:r>
              <a:rPr lang="en-US" b="1" i="1" dirty="0" bmk="1508">
                <a:sym typeface="Symbol"/>
              </a:rPr>
              <a:t>)</a:t>
            </a:r>
            <a:r>
              <a:rPr lang="en-US" b="1" i="1" dirty="0" bmk="0">
                <a:sym typeface="Symbol"/>
              </a:rPr>
              <a:t>[</a:t>
            </a:r>
            <a:r>
              <a:rPr lang="en-US" b="1" i="1" dirty="0" err="1" bmk="0">
                <a:sym typeface="Symbol"/>
              </a:rPr>
              <a:t>i</a:t>
            </a:r>
            <a:r>
              <a:rPr lang="en-US" b="1" i="1" dirty="0" bmk="310">
                <a:sym typeface="Symbol"/>
              </a:rPr>
              <a:t>] </a:t>
            </a:r>
            <a:r>
              <a:rPr lang="en-US" b="1" i="1" dirty="0" bmk="611">
                <a:sym typeface="Symbol"/>
              </a:rPr>
              <a:t>=</a:t>
            </a:r>
            <a:r>
              <a:rPr lang="en-US" b="1" i="1" dirty="0" bmk="1217">
                <a:sym typeface="Symbol"/>
              </a:rPr>
              <a:t> </a:t>
            </a:r>
            <a:r>
              <a:rPr lang="en-US" b="1" i="1" dirty="0" bmk="362">
                <a:sym typeface="Symbol"/>
              </a:rPr>
              <a:t/>
            </a:r>
            <a:r>
              <a:rPr lang="en-US" b="1" dirty="0" bmk="0">
                <a:sym typeface="Symbol"/>
              </a:rPr>
              <a:t></a:t>
            </a:r>
          </a:p>
          <a:p>
            <a:pPr lvl="1"/>
            <a:r>
              <a:rPr lang="en-US" b="1" dirty="0" bmk="647">
                <a:sym typeface="Symbol"/>
              </a:rPr>
              <a:t>Sc</a:t>
            </a:r>
            <a:r>
              <a:rPr lang="en-US" b="1" dirty="0" bmk="1150">
                <a:sym typeface="Symbol"/>
              </a:rPr>
              <a:t>an r</a:t>
            </a:r>
            <a:r>
              <a:rPr lang="en-US" b="1" dirty="0" bmk="1730">
                <a:sym typeface="Symbol"/>
              </a:rPr>
              <a:t>o</a:t>
            </a:r>
            <a:r>
              <a:rPr lang="en-US" b="1" dirty="0" bmk="617">
                <a:sym typeface="Symbol"/>
              </a:rPr>
              <a:t>ws </a:t>
            </a:r>
            <a:r>
              <a:rPr lang="en-US" b="1" dirty="0" bmk="1037">
                <a:sym typeface="Symbol"/>
              </a:rPr>
              <a:t>l</a:t>
            </a:r>
            <a:r>
              <a:rPr lang="en-US" b="1" dirty="0" bmk="988">
                <a:sym typeface="Symbol"/>
              </a:rPr>
              <a:t>oo</a:t>
            </a:r>
            <a:r>
              <a:rPr lang="en-US" b="1" dirty="0" bmk="1181">
                <a:sym typeface="Symbol"/>
              </a:rPr>
              <a:t>k</a:t>
            </a:r>
            <a:r>
              <a:rPr lang="en-US" b="1" dirty="0" bmk="43">
                <a:sym typeface="Symbol"/>
              </a:rPr>
              <a:t>i</a:t>
            </a:r>
            <a:r>
              <a:rPr lang="en-US" b="1" dirty="0" bmk="657">
                <a:sym typeface="Symbol"/>
              </a:rPr>
              <a:t>ng </a:t>
            </a:r>
            <a:r>
              <a:rPr lang="en-US" b="1" dirty="0" bmk="243">
                <a:sym typeface="Symbol"/>
              </a:rPr>
              <a:t>fo</a:t>
            </a:r>
            <a:r>
              <a:rPr lang="en-US" b="1" dirty="0" bmk="111">
                <a:sym typeface="Symbol"/>
              </a:rPr>
              <a:t>r</a:t>
            </a:r>
            <a:r>
              <a:rPr lang="en-US" b="1" dirty="0" bmk="1519">
                <a:sym typeface="Symbol"/>
              </a:rPr>
              <a:t> 1s</a:t>
            </a:r>
            <a:r>
              <a:rPr lang="en-US" b="1" dirty="0" bmk="1099">
                <a:sym typeface="Symbol"/>
              </a:rPr>
              <a:t/>
            </a:r>
          </a:p>
          <a:p>
            <a:pPr lvl="2"/>
            <a:r>
              <a:rPr lang="en-US" dirty="0" bmk="528">
                <a:sym typeface="Symbol"/>
              </a:rPr>
              <a:t>Sup</a:t>
            </a:r>
            <a:r>
              <a:rPr lang="en-US" dirty="0" bmk="160">
                <a:sym typeface="Symbol"/>
              </a:rPr>
              <a:t>po</a:t>
            </a:r>
            <a:r>
              <a:rPr lang="en-US" dirty="0" bmk="1227">
                <a:sym typeface="Symbol"/>
              </a:rPr>
              <a:t>s</a:t>
            </a:r>
            <a:r>
              <a:rPr lang="en-US" dirty="0" bmk="973">
                <a:sym typeface="Symbol"/>
              </a:rPr>
              <a:t>e </a:t>
            </a:r>
            <a:r>
              <a:rPr lang="en-US" dirty="0" bmk="1281">
                <a:sym typeface="Symbol"/>
              </a:rPr>
              <a:t>ro</a:t>
            </a:r>
            <a:r>
              <a:rPr lang="en-US" dirty="0" bmk="1258">
                <a:sym typeface="Symbol"/>
              </a:rPr>
              <a:t>w</a:t>
            </a:r>
            <a:r>
              <a:rPr lang="en-US" dirty="0" bmk="1324">
                <a:sym typeface="Symbol"/>
              </a:rPr>
              <a:t> </a:t>
            </a:r>
            <a:r>
              <a:rPr lang="en-US" dirty="0" bmk="1456">
                <a:sym typeface="Symbol"/>
              </a:rPr>
              <a:t/>
            </a:r>
            <a:r>
              <a:rPr lang="en-US" b="1" i="1" dirty="0" bmk="0">
                <a:sym typeface="Symbol"/>
              </a:rPr>
              <a:t>j</a:t>
            </a:r>
            <a:r>
              <a:rPr lang="en-US" dirty="0" bmk="1697">
                <a:sym typeface="Symbol"/>
              </a:rPr>
              <a:t> h</a:t>
            </a:r>
            <a:r>
              <a:rPr lang="en-US" dirty="0" bmk="1161">
                <a:sym typeface="Symbol"/>
              </a:rPr>
              <a:t>as 1</a:t>
            </a:r>
            <a:r>
              <a:rPr lang="en-US" dirty="0" bmk="385">
                <a:sym typeface="Symbol"/>
              </a:rPr>
              <a:t> </a:t>
            </a:r>
            <a:r>
              <a:rPr lang="en-US" dirty="0" bmk="867">
                <a:sym typeface="Symbol"/>
              </a:rPr>
              <a:t>in</a:t>
            </a:r>
            <a:r>
              <a:rPr lang="en-US" dirty="0" bmk="1001">
                <a:sym typeface="Symbol"/>
              </a:rPr>
              <a:t> co</a:t>
            </a:r>
            <a:r>
              <a:rPr lang="en-US" dirty="0" bmk="790">
                <a:sym typeface="Symbol"/>
              </a:rPr>
              <a:t>lu</a:t>
            </a:r>
            <a:r>
              <a:rPr lang="en-US" dirty="0" bmk="760">
                <a:sym typeface="Symbol"/>
              </a:rPr>
              <a:t>mn </a:t>
            </a:r>
            <a:r>
              <a:rPr lang="en-US" dirty="0" bmk="1087">
                <a:sym typeface="Symbol"/>
              </a:rPr>
              <a:t/>
            </a:r>
            <a:r>
              <a:rPr lang="en-US" b="1" i="1" dirty="0" bmk="1547">
                <a:sym typeface="Symbol"/>
              </a:rPr>
              <a:t>C</a:t>
            </a:r>
            <a:r>
              <a:rPr lang="en-US" b="1" i="1" dirty="0" bmk="1798">
                <a:sym typeface="Symbol"/>
              </a:rPr>
              <a:t/>
            </a:r>
            <a:endParaRPr lang="en-US" b="1" i="1" baseline="-25000" dirty="0">
              <a:sym typeface="Symbol"/>
            </a:endParaRPr>
          </a:p>
          <a:p>
            <a:pPr lvl="2"/>
            <a:r>
              <a:rPr lang="en-US" dirty="0" bmk="1127">
                <a:sym typeface="Symbol"/>
              </a:rPr>
              <a:t>T</a:t>
            </a:r>
            <a:r>
              <a:rPr lang="en-US" dirty="0" bmk="679">
                <a:sym typeface="Symbol"/>
              </a:rPr>
              <a:t>hen</a:t>
            </a:r>
            <a:r>
              <a:rPr lang="en-US" dirty="0" bmk="1113">
                <a:sym typeface="Symbol"/>
              </a:rPr>
              <a:t> f</a:t>
            </a:r>
            <a:r>
              <a:rPr lang="en-US" dirty="0" bmk="1490">
                <a:sym typeface="Symbol"/>
              </a:rPr>
              <a:t>or each</a:t>
            </a:r>
            <a:r>
              <a:rPr lang="en-US" dirty="0" bmk="397">
                <a:sym typeface="Symbol"/>
              </a:rPr>
              <a:t> </a:t>
            </a:r>
            <a:r>
              <a:rPr lang="en-US" dirty="0" bmk="958">
                <a:sym typeface="Symbol"/>
              </a:rPr>
              <a:t/>
            </a:r>
            <a:r>
              <a:rPr lang="en-US" b="1" i="1" dirty="0" err="1" bmk="0">
                <a:sym typeface="Symbol"/>
              </a:rPr>
              <a:t>k</a:t>
            </a:r>
            <a:r>
              <a:rPr lang="en-US" b="1" i="1" baseline="-25000" dirty="0" err="1" bmk="0">
                <a:sym typeface="Symbol"/>
              </a:rPr>
              <a:t>i</a:t>
            </a:r>
            <a:r>
              <a:rPr lang="en-US" b="1" baseline="-25000" dirty="0" bmk="0">
                <a:sym typeface="Symbol"/>
              </a:rPr>
              <a:t> </a:t>
            </a:r>
            <a:r>
              <a:rPr lang="en-US" dirty="0" bmk="0">
                <a:sym typeface="Symbol"/>
              </a:rPr>
              <a:t>:</a:t>
            </a:r>
          </a:p>
          <a:p>
            <a:pPr lvl="3"/>
            <a:r>
              <a:rPr lang="en-US" dirty="0" bmk="1544">
                <a:sym typeface="Symbol"/>
              </a:rPr>
              <a:t>If</a:t>
            </a:r>
            <a:r>
              <a:rPr lang="en-US" dirty="0" bmk="0">
                <a:sym typeface="Symbol"/>
              </a:rPr>
              <a:t> </a:t>
            </a:r>
            <a:r>
              <a:rPr lang="en-US" b="1" i="1" dirty="0" err="1" bmk="0">
                <a:sym typeface="Symbol"/>
              </a:rPr>
              <a:t>k</a:t>
            </a:r>
            <a:r>
              <a:rPr lang="en-US" b="1" i="1" baseline="-25000" dirty="0" err="1" bmk="0">
                <a:sym typeface="Symbol"/>
              </a:rPr>
              <a:t>i</a:t>
            </a:r>
            <a:r>
              <a:rPr lang="en-US" b="1" i="1" dirty="0" bmk="1417">
                <a:sym typeface="Symbol"/>
              </a:rPr>
              <a:t>(j</a:t>
            </a:r>
            <a:r>
              <a:rPr lang="en-US" b="1" i="1" dirty="0" bmk="1054">
                <a:sym typeface="Symbol"/>
              </a:rPr>
              <a:t>) </a:t>
            </a:r>
            <a:r>
              <a:rPr lang="en-US" b="1" i="1" dirty="0" bmk="261">
                <a:sym typeface="Symbol"/>
              </a:rPr>
              <a:t>&lt;</a:t>
            </a:r>
            <a:r>
              <a:rPr lang="en-US" b="1" i="1" dirty="0" bmk="1552">
                <a:sym typeface="Symbol"/>
              </a:rPr>
              <a:t> s</a:t>
            </a:r>
            <a:r>
              <a:rPr lang="en-US" b="1" i="1" dirty="0" bmk="72">
                <a:sym typeface="Symbol"/>
              </a:rPr>
              <a:t>ig(</a:t>
            </a:r>
            <a:r>
              <a:rPr lang="en-US" b="1" i="1" dirty="0" bmk="414">
                <a:sym typeface="Symbol"/>
              </a:rPr>
              <a:t>C)</a:t>
            </a:r>
            <a:r>
              <a:rPr lang="en-US" b="1" i="1" dirty="0" bmk="0">
                <a:sym typeface="Symbol"/>
              </a:rPr>
              <a:t>[</a:t>
            </a:r>
            <a:r>
              <a:rPr lang="en-US" b="1" i="1" dirty="0" err="1" bmk="0">
                <a:sym typeface="Symbol"/>
              </a:rPr>
              <a:t>i</a:t>
            </a:r>
            <a:r>
              <a:rPr lang="en-US" b="1" i="1" dirty="0" bmk="0">
                <a:sym typeface="Symbol"/>
              </a:rPr>
              <a:t>]</a:t>
            </a:r>
            <a:r>
              <a:rPr lang="en-US" dirty="0" bmk="374">
                <a:sym typeface="Symbol"/>
              </a:rPr>
              <a:t>, </a:t>
            </a:r>
            <a:r>
              <a:rPr lang="en-US" dirty="0" bmk="0">
                <a:sym typeface="Symbol"/>
              </a:rPr>
              <a:t>then </a:t>
            </a:r>
            <a:r>
              <a:rPr lang="en-US" b="1" i="1" dirty="0" bmk="1772">
                <a:sym typeface="Symbol"/>
              </a:rPr>
              <a:t>sig(C)</a:t>
            </a:r>
            <a:r>
              <a:rPr lang="en-US" b="1" i="1" dirty="0" bmk="0">
                <a:sym typeface="Symbol"/>
              </a:rPr>
              <a:t>[</a:t>
            </a:r>
            <a:r>
              <a:rPr lang="en-US" b="1" i="1" dirty="0" err="1" bmk="0">
                <a:sym typeface="Symbol"/>
              </a:rPr>
              <a:t>i</a:t>
            </a:r>
            <a:r>
              <a:rPr lang="en-US" b="1" i="1" dirty="0" bmk="908">
                <a:sym typeface="Symbol"/>
              </a:rPr>
              <a:t>] </a:t>
            </a:r>
            <a:r>
              <a:rPr lang="en-US" b="1" i="1" dirty="0" bmk="0">
                <a:sym typeface="Symbol"/>
              </a:rPr>
              <a:t> </a:t>
            </a:r>
            <a:r>
              <a:rPr lang="en-US" b="1" i="1" dirty="0" err="1" bmk="0">
                <a:sym typeface="Symbol"/>
              </a:rPr>
              <a:t>k</a:t>
            </a:r>
            <a:r>
              <a:rPr lang="en-US" b="1" i="1" baseline="-25000" dirty="0" err="1" bmk="0">
                <a:sym typeface="Symbol"/>
              </a:rPr>
              <a:t>i</a:t>
            </a:r>
            <a:r>
              <a:rPr lang="en-US" b="1" i="1" dirty="0" bmk="0">
                <a:sym typeface="Symbol"/>
              </a:rPr>
              <a:t>(j)</a:t>
            </a:r>
            <a:endParaRPr lang="en-US" b="1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94"/>
              <a:t>J. Le</a:t>
            </a:r>
            <a:r>
              <a:rPr lang="en-US" bmk="1273"/>
              <a:t>sko</a:t>
            </a:r>
            <a:r>
              <a:rPr lang="en-US" bmk="448"/>
              <a:t>v</a:t>
            </a:r>
            <a:r>
              <a:rPr lang="en-US" bmk="758"/>
              <a:t>ec, </a:t>
            </a:r>
            <a:r>
              <a:rPr lang="en-US" bmk="1137"/>
              <a:t>A</a:t>
            </a:r>
            <a:r>
              <a:rPr lang="en-US" bmk="232"/>
              <a:t>. R</a:t>
            </a:r>
            <a:r>
              <a:rPr lang="en-US" bmk="400"/>
              <a:t>a</a:t>
            </a:r>
            <a:r>
              <a:rPr lang="en-US" bmk="1312"/>
              <a:t>jar</a:t>
            </a:r>
            <a:r>
              <a:rPr lang="en-US" bmk="1446"/>
              <a:t>a</a:t>
            </a:r>
            <a:r>
              <a:rPr lang="en-US" bmk="1232"/>
              <a:t>man,</a:t>
            </a:r>
            <a:r>
              <a:rPr lang="en-US" bmk="36"/>
              <a:t> J.</a:t>
            </a:r>
            <a:r>
              <a:rPr lang="en-US" bmk="293"/>
              <a:t> </a:t>
            </a:r>
            <a:r>
              <a:rPr lang="en-US" bmk="440"/>
              <a:t>U</a:t>
            </a:r>
            <a:r>
              <a:rPr lang="en-US" bmk="1780"/>
              <a:t>ll</a:t>
            </a:r>
            <a:r>
              <a:rPr lang="en-US" bmk="1202"/>
              <a:t>man:</a:t>
            </a:r>
            <a:r>
              <a:rPr lang="en-US" bmk="1795"/>
              <a:t> M</a:t>
            </a:r>
            <a:r>
              <a:rPr lang="en-US" bmk="304"/>
              <a:t>in</a:t>
            </a:r>
            <a:r>
              <a:rPr lang="en-US" bmk="382"/>
              <a:t>ing </a:t>
            </a:r>
            <a:r>
              <a:rPr lang="en-US" bmk="24"/>
              <a:t>of </a:t>
            </a:r>
            <a:r>
              <a:rPr lang="en-US" bmk="229"/>
              <a:t>M</a:t>
            </a:r>
            <a:r>
              <a:rPr lang="en-US" bmk="1146"/>
              <a:t>assiv</a:t>
            </a:r>
            <a:r>
              <a:rPr lang="en-US" bmk="1661"/>
              <a:t>e </a:t>
            </a:r>
            <a:r>
              <a:rPr lang="en-US" bmk="1139"/>
              <a:t>D</a:t>
            </a:r>
            <a:r>
              <a:rPr lang="en-US" bmk="418"/>
              <a:t>at</a:t>
            </a:r>
            <a:r>
              <a:rPr lang="en-US" bmk="1068"/>
              <a:t>as</a:t>
            </a:r>
            <a:r>
              <a:rPr lang="en-US" bmk="1063"/>
              <a:t>ets</a:t>
            </a:r>
            <a:r>
              <a:rPr lang="en-US" bmk="352"/>
              <a:t>, </a:t>
            </a:r>
            <a:r>
              <a:rPr lang="en-US" bmk="744"/>
              <a:t>htt</a:t>
            </a:r>
            <a:r>
              <a:rPr lang="en-US" bmk="1827"/>
              <a:t>p</a:t>
            </a:r>
            <a:r>
              <a:rPr lang="en-US" bmk="1044"/>
              <a:t>:/</a:t>
            </a:r>
            <a:r>
              <a:rPr lang="en-US" bmk="106"/>
              <a:t>/</a:t>
            </a:r>
            <a:r>
              <a:rPr lang="en-US" bmk="1497"/>
              <a:t>www.</a:t>
            </a:r>
            <a:r>
              <a:rPr lang="en-US" bmk="1855"/>
              <a:t>mm</a:t>
            </a:r>
            <a:r>
              <a:rPr lang="en-US" bmk="862"/>
              <a:t>ds.</a:t>
            </a:r>
            <a:r>
              <a:rPr lang="en-US" bmk="358"/>
              <a:t>o</a:t>
            </a:r>
            <a:r>
              <a:rPr lang="en-US" bmk="353"/>
              <a:t>rg</a:t>
            </a:r>
            <a:r>
              <a:rPr lang="en-US" bmk="802"/>
              <a:t/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10184" y="4889718"/>
            <a:ext cx="293381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bmk="12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sz="1600" b="1" dirty="0" bmk="53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ow t</a:t>
            </a:r>
            <a:r>
              <a:rPr lang="en-US" sz="1600" b="1" dirty="0" bmk="183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en-US" sz="1600" b="1" dirty="0" bmk="44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pi</a:t>
            </a:r>
            <a:r>
              <a:rPr lang="en-US" sz="1600" b="1" dirty="0" bmk="879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sz="1600" b="1" dirty="0" bmk="769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 </a:t>
            </a:r>
            <a:r>
              <a:rPr lang="en-US" sz="1600" b="1" dirty="0" bmk="807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a ra</a:t>
            </a:r>
            <a:r>
              <a:rPr lang="en-US" sz="1600" b="1" dirty="0" bmk="110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600" b="1" dirty="0" bmk="885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domha</a:t>
            </a:r>
            <a:r>
              <a:rPr lang="en-US" sz="1600" b="1" dirty="0" bmk="524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sh</a:t>
            </a:r>
            <a:r>
              <a:rPr lang="en-US" sz="1600" b="1" dirty="0" bmk="1342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bmk="149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fu</a:t>
            </a:r>
            <a:r>
              <a:rPr lang="en-US" sz="1600" b="1" dirty="0" bmk="169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600" b="1" dirty="0" bmk="839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sz="1600" b="1" dirty="0" bmk="137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sz="1600" b="1" dirty="0" bmk="169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io</a:t>
            </a:r>
            <a:r>
              <a:rPr lang="en-US" sz="1600" b="1" dirty="0" bmk="41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600" b="1" dirty="0" bmk="60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bmk="237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h(x</a:t>
            </a:r>
            <a:r>
              <a:rPr lang="en-US" sz="1600" b="1" dirty="0" bmk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)?</a:t>
            </a:r>
            <a:br>
              <a:rPr lang="en-US" sz="16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</a:p>
          <a:p>
            <a:r>
              <a:rPr lang="en-US" sz="1600" b="1" dirty="0" bmk="1191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Uni</a:t>
            </a:r>
            <a:r>
              <a:rPr lang="en-US" sz="1600" b="1" dirty="0" bmk="1341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v</a:t>
            </a:r>
            <a:r>
              <a:rPr lang="en-US" sz="1600" b="1" dirty="0" bmk="47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sz="1600" b="1" dirty="0" bmk="212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rsal</a:t>
            </a:r>
            <a:r>
              <a:rPr lang="en-US" sz="1600" b="1" dirty="0" bmk="388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 h</a:t>
            </a:r>
            <a:r>
              <a:rPr lang="en-US" sz="1600" b="1" dirty="0" bmk="578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US" sz="1600" b="1" dirty="0" bmk="1281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sz="1600" b="1" dirty="0" bmk="127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hin</a:t>
            </a:r>
            <a:r>
              <a:rPr lang="en-US" sz="1600" b="1" dirty="0" bmk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g:</a:t>
            </a:r>
          </a:p>
          <a:p>
            <a:r>
              <a:rPr lang="en-US" sz="1600" i="1" dirty="0" err="1" bmk="0">
                <a:latin typeface="Arial" pitchFamily="34" charset="0"/>
                <a:cs typeface="Arial" pitchFamily="34" charset="0"/>
              </a:rPr>
              <a:t>h</a:t>
            </a:r>
            <a:r>
              <a:rPr lang="en-US" sz="1600" i="1" baseline="-25000" dirty="0" err="1" bmk="1560">
                <a:latin typeface="Arial" pitchFamily="34" charset="0"/>
                <a:cs typeface="Arial" pitchFamily="34" charset="0"/>
              </a:rPr>
              <a:t>a,b</a:t>
            </a:r>
            <a:r>
              <a:rPr lang="en-US" sz="1600" i="1" baseline="-25000" dirty="0" err="1" bmk="1317">
                <a:latin typeface="Arial" pitchFamily="34" charset="0"/>
                <a:cs typeface="Arial" pitchFamily="34" charset="0"/>
              </a:rPr>
              <a:t/>
            </a:r>
            <a:r>
              <a:rPr lang="en-US" sz="1600" i="1" dirty="0" bmk="1054">
                <a:latin typeface="Arial" pitchFamily="34" charset="0"/>
                <a:cs typeface="Arial" pitchFamily="34" charset="0"/>
              </a:rPr>
              <a:t>(</a:t>
            </a:r>
            <a:r>
              <a:rPr lang="en-US" sz="1600" i="1" dirty="0" bmk="1249">
                <a:latin typeface="Arial" pitchFamily="34" charset="0"/>
                <a:cs typeface="Arial" pitchFamily="34" charset="0"/>
              </a:rPr>
              <a:t>x)</a:t>
            </a:r>
            <a:r>
              <a:rPr lang="en-US" sz="1600" i="1" dirty="0" bmk="0">
                <a:latin typeface="Arial" pitchFamily="34" charset="0"/>
                <a:cs typeface="Arial" pitchFamily="34" charset="0"/>
              </a:rPr>
              <a:t>=((</a:t>
            </a:r>
            <a:r>
              <a:rPr lang="en-US" sz="1600" i="1" dirty="0" err="1" bmk="240">
                <a:latin typeface="Arial" pitchFamily="34" charset="0"/>
                <a:cs typeface="Arial" pitchFamily="34" charset="0"/>
              </a:rPr>
              <a:t>a·x+b</a:t>
            </a:r>
            <a:r>
              <a:rPr lang="en-US" sz="1600" i="1" dirty="0" err="1" bmk="1267">
                <a:latin typeface="Arial" pitchFamily="34" charset="0"/>
                <a:cs typeface="Arial" pitchFamily="34" charset="0"/>
              </a:rPr>
              <a:t/>
            </a:r>
            <a:r>
              <a:rPr lang="en-US" sz="1600" i="1" dirty="0" bmk="1690">
                <a:latin typeface="Arial" pitchFamily="34" charset="0"/>
                <a:cs typeface="Arial" pitchFamily="34" charset="0"/>
              </a:rPr>
              <a:t>) m</a:t>
            </a:r>
            <a:r>
              <a:rPr lang="en-US" sz="1600" i="1" dirty="0" bmk="469">
                <a:latin typeface="Arial" pitchFamily="34" charset="0"/>
                <a:cs typeface="Arial" pitchFamily="34" charset="0"/>
              </a:rPr>
              <a:t>od </a:t>
            </a:r>
            <a:r>
              <a:rPr lang="en-US" sz="1600" i="1" dirty="0" bmk="912">
                <a:latin typeface="Arial" pitchFamily="34" charset="0"/>
                <a:cs typeface="Arial" pitchFamily="34" charset="0"/>
              </a:rPr>
              <a:t>p)</a:t>
            </a:r>
            <a:r>
              <a:rPr lang="en-US" sz="1600" i="1" dirty="0" bmk="383">
                <a:latin typeface="Arial" pitchFamily="34" charset="0"/>
                <a:cs typeface="Arial" pitchFamily="34" charset="0"/>
              </a:rPr>
              <a:t> </a:t>
            </a:r>
            <a:r>
              <a:rPr lang="en-US" sz="1600" i="1" dirty="0" bmk="572">
                <a:latin typeface="Arial" pitchFamily="34" charset="0"/>
                <a:cs typeface="Arial" pitchFamily="34" charset="0"/>
              </a:rPr>
              <a:t/>
            </a:r>
            <a:r>
              <a:rPr lang="en-US" sz="1600" dirty="0" bmk="420">
                <a:latin typeface="Arial" pitchFamily="34" charset="0"/>
                <a:cs typeface="Arial" pitchFamily="34" charset="0"/>
              </a:rPr>
              <a:t>m</a:t>
            </a:r>
            <a:r>
              <a:rPr lang="en-US" sz="1600" dirty="0" bmk="1794">
                <a:latin typeface="Arial" pitchFamily="34" charset="0"/>
                <a:cs typeface="Arial" pitchFamily="34" charset="0"/>
              </a:rPr>
              <a:t>o</a:t>
            </a:r>
            <a:r>
              <a:rPr lang="en-US" sz="1600" dirty="0" bmk="0">
                <a:latin typeface="Arial" pitchFamily="34" charset="0"/>
                <a:cs typeface="Arial" pitchFamily="34" charset="0"/>
              </a:rPr>
              <a:t>d</a:t>
            </a:r>
            <a:r>
              <a:rPr lang="en-US" sz="1600" i="1" dirty="0" bmk="0">
                <a:latin typeface="Arial" pitchFamily="34" charset="0"/>
                <a:cs typeface="Arial" pitchFamily="34" charset="0"/>
              </a:rPr>
              <a:t> N</a:t>
            </a:r>
          </a:p>
          <a:p>
            <a:r>
              <a:rPr lang="en-US" sz="1600" dirty="0" bmk="1490">
                <a:latin typeface="Arial" pitchFamily="34" charset="0"/>
                <a:cs typeface="Arial" pitchFamily="34" charset="0"/>
              </a:rPr>
              <a:t>whe</a:t>
            </a:r>
            <a:r>
              <a:rPr lang="en-US" sz="1600" dirty="0" bmk="174">
                <a:latin typeface="Arial" pitchFamily="34" charset="0"/>
                <a:cs typeface="Arial" pitchFamily="34" charset="0"/>
              </a:rPr>
              <a:t>re</a:t>
            </a:r>
            <a:r>
              <a:rPr lang="en-US" sz="1600" dirty="0" bmk="294">
                <a:latin typeface="Arial" pitchFamily="34" charset="0"/>
                <a:cs typeface="Arial" pitchFamily="34" charset="0"/>
              </a:rPr>
              <a:t>:</a:t>
            </a:r>
            <a:r>
              <a:rPr lang="en-US" sz="1600" dirty="0" bmk="1348">
                <a:latin typeface="Arial" pitchFamily="34" charset="0"/>
                <a:cs typeface="Arial" pitchFamily="34" charset="0"/>
              </a:rPr>
              <a:t/>
            </a:r>
          </a:p>
          <a:p>
            <a:r>
              <a:rPr lang="en-US" sz="1600" dirty="0" err="1" bmk="529">
                <a:latin typeface="Arial" pitchFamily="34" charset="0"/>
                <a:cs typeface="Arial" pitchFamily="34" charset="0"/>
              </a:rPr>
              <a:t>a,</a:t>
            </a:r>
            <a:r>
              <a:rPr lang="en-US" sz="1600" dirty="0" err="1" bmk="1877">
                <a:latin typeface="Arial" pitchFamily="34" charset="0"/>
                <a:cs typeface="Arial" pitchFamily="34" charset="0"/>
              </a:rPr>
              <a:t>b</a:t>
            </a:r>
            <a:r>
              <a:rPr lang="en-US" sz="1600" dirty="0" err="1" bmk="1211">
                <a:latin typeface="Arial" pitchFamily="34" charset="0"/>
                <a:cs typeface="Arial" pitchFamily="34" charset="0"/>
              </a:rPr>
              <a:t/>
            </a:r>
            <a:r>
              <a:rPr lang="en-US" sz="1600" dirty="0" bmk="1148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bmk="1111">
                <a:latin typeface="Arial" pitchFamily="34" charset="0"/>
                <a:cs typeface="Arial" pitchFamily="34" charset="0"/>
              </a:rPr>
              <a:t>…</a:t>
            </a:r>
            <a:r>
              <a:rPr lang="en-US" sz="1600" dirty="0" bmk="579">
                <a:latin typeface="Arial" pitchFamily="34" charset="0"/>
                <a:cs typeface="Arial" pitchFamily="34" charset="0"/>
              </a:rPr>
              <a:t> ra</a:t>
            </a:r>
            <a:r>
              <a:rPr lang="en-US" sz="1600" dirty="0" bmk="1550">
                <a:latin typeface="Arial" pitchFamily="34" charset="0"/>
                <a:cs typeface="Arial" pitchFamily="34" charset="0"/>
              </a:rPr>
              <a:t>n</a:t>
            </a:r>
            <a:r>
              <a:rPr lang="en-US" sz="1600" dirty="0" bmk="894">
                <a:latin typeface="Arial" pitchFamily="34" charset="0"/>
                <a:cs typeface="Arial" pitchFamily="34" charset="0"/>
              </a:rPr>
              <a:t>do</a:t>
            </a:r>
            <a:r>
              <a:rPr lang="en-US" sz="1600" dirty="0" bmk="1690">
                <a:latin typeface="Arial" pitchFamily="34" charset="0"/>
                <a:cs typeface="Arial" pitchFamily="34" charset="0"/>
              </a:rPr>
              <a:t>m </a:t>
            </a:r>
            <a:r>
              <a:rPr lang="en-US" sz="1600" dirty="0" bmk="1812">
                <a:latin typeface="Arial" pitchFamily="34" charset="0"/>
                <a:cs typeface="Arial" pitchFamily="34" charset="0"/>
              </a:rPr>
              <a:t>in</a:t>
            </a:r>
            <a:r>
              <a:rPr lang="en-US" sz="1600" dirty="0" bmk="112">
                <a:latin typeface="Arial" pitchFamily="34" charset="0"/>
                <a:cs typeface="Arial" pitchFamily="34" charset="0"/>
              </a:rPr>
              <a:t>t</a:t>
            </a:r>
            <a:r>
              <a:rPr lang="en-US" sz="1600" dirty="0" bmk="1243">
                <a:latin typeface="Arial" pitchFamily="34" charset="0"/>
                <a:cs typeface="Arial" pitchFamily="34" charset="0"/>
              </a:rPr>
              <a:t>e</a:t>
            </a:r>
            <a:r>
              <a:rPr lang="en-US" sz="1600" dirty="0" bmk="961">
                <a:latin typeface="Arial" pitchFamily="34" charset="0"/>
                <a:cs typeface="Arial" pitchFamily="34" charset="0"/>
              </a:rPr>
              <a:t>ge</a:t>
            </a:r>
            <a:r>
              <a:rPr lang="en-US" sz="1600" dirty="0" bmk="538">
                <a:latin typeface="Arial" pitchFamily="34" charset="0"/>
                <a:cs typeface="Arial" pitchFamily="34" charset="0"/>
              </a:rPr>
              <a:t>rs</a:t>
            </a:r>
            <a:r>
              <a:rPr lang="en-US" sz="1600" dirty="0" bmk="1055">
                <a:latin typeface="Arial" pitchFamily="34" charset="0"/>
                <a:cs typeface="Arial" pitchFamily="34" charset="0"/>
              </a:rPr>
              <a:t/>
            </a:r>
          </a:p>
          <a:p>
            <a:r>
              <a:rPr lang="en-US" sz="1600" dirty="0" bmk="1844">
                <a:latin typeface="Arial" pitchFamily="34" charset="0"/>
                <a:cs typeface="Arial" pitchFamily="34" charset="0"/>
              </a:rPr>
              <a:t>p </a:t>
            </a:r>
            <a:r>
              <a:rPr lang="en-US" sz="1600" dirty="0" bmk="1494">
                <a:latin typeface="Arial" pitchFamily="34" charset="0"/>
                <a:cs typeface="Arial" pitchFamily="34" charset="0"/>
              </a:rPr>
              <a:t>… </a:t>
            </a:r>
            <a:r>
              <a:rPr lang="en-US" sz="1600" dirty="0" bmk="1338">
                <a:latin typeface="Arial" pitchFamily="34" charset="0"/>
                <a:cs typeface="Arial" pitchFamily="34" charset="0"/>
              </a:rPr>
              <a:t>p</a:t>
            </a:r>
            <a:r>
              <a:rPr lang="en-US" sz="1600" dirty="0" bmk="1042">
                <a:latin typeface="Arial" pitchFamily="34" charset="0"/>
                <a:cs typeface="Arial" pitchFamily="34" charset="0"/>
              </a:rPr>
              <a:t>ri</a:t>
            </a:r>
            <a:r>
              <a:rPr lang="en-US" sz="1600" dirty="0" bmk="1668">
                <a:latin typeface="Arial" pitchFamily="34" charset="0"/>
                <a:cs typeface="Arial" pitchFamily="34" charset="0"/>
              </a:rPr>
              <a:t>me n</a:t>
            </a:r>
            <a:r>
              <a:rPr lang="en-US" sz="1600" dirty="0" bmk="1690">
                <a:latin typeface="Arial" pitchFamily="34" charset="0"/>
                <a:cs typeface="Arial" pitchFamily="34" charset="0"/>
              </a:rPr>
              <a:t>u</a:t>
            </a:r>
            <a:r>
              <a:rPr lang="en-US" sz="1600" dirty="0" bmk="1293">
                <a:latin typeface="Arial" pitchFamily="34" charset="0"/>
                <a:cs typeface="Arial" pitchFamily="34" charset="0"/>
              </a:rPr>
              <a:t>mb</a:t>
            </a:r>
            <a:r>
              <a:rPr lang="en-US" sz="1600" dirty="0" bmk="1471">
                <a:latin typeface="Arial" pitchFamily="34" charset="0"/>
                <a:cs typeface="Arial" pitchFamily="34" charset="0"/>
              </a:rPr>
              <a:t>er</a:t>
            </a:r>
            <a:r>
              <a:rPr lang="en-US" sz="1600" dirty="0" bmk="1518">
                <a:latin typeface="Arial" pitchFamily="34" charset="0"/>
                <a:cs typeface="Arial" pitchFamily="34" charset="0"/>
              </a:rPr>
              <a:t> (</a:t>
            </a:r>
            <a:r>
              <a:rPr lang="en-US" sz="1600" dirty="0" bmk="860">
                <a:latin typeface="Arial" pitchFamily="34" charset="0"/>
                <a:cs typeface="Arial" pitchFamily="34" charset="0"/>
              </a:rPr>
              <a:t>p </a:t>
            </a:r>
            <a:r>
              <a:rPr lang="en-US" sz="1600" dirty="0" bmk="583">
                <a:latin typeface="Arial" pitchFamily="34" charset="0"/>
                <a:cs typeface="Arial" pitchFamily="34" charset="0"/>
              </a:rPr>
              <a:t>&gt; </a:t>
            </a:r>
            <a:r>
              <a:rPr lang="en-US" sz="1600" dirty="0" bmk="1261">
                <a:latin typeface="Arial" pitchFamily="34" charset="0"/>
                <a:cs typeface="Arial" pitchFamily="34" charset="0"/>
              </a:rPr>
              <a:t>N</a:t>
            </a:r>
            <a:r>
              <a:rPr lang="en-US" sz="1600" dirty="0" bmk="0">
                <a:latin typeface="Arial" pitchFamily="34" charset="0"/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97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 descr="teaser_inpu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24263" y="2997200"/>
            <a:ext cx="1895475" cy="1422400"/>
          </a:xfrm>
          <a:prstGeom prst="rect">
            <a:avLst/>
          </a:prstGeom>
          <a:noFill/>
        </p:spPr>
      </p:pic>
      <p:sp>
        <p:nvSpPr>
          <p:cNvPr id="151557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bmk="1682"/>
              <a:t>Sce</a:t>
            </a:r>
            <a:r>
              <a:rPr lang="en-US" dirty="0" bmk="759"/>
              <a:t>ne</a:t>
            </a:r>
            <a:r>
              <a:rPr lang="en-US" dirty="0" bmk="504"/>
              <a:t> </a:t>
            </a:r>
            <a:r>
              <a:rPr lang="en-US" dirty="0" bmk="1006"/>
              <a:t>Co</a:t>
            </a:r>
            <a:r>
              <a:rPr lang="en-US" dirty="0" bmk="1638"/>
              <a:t>mple</a:t>
            </a:r>
            <a:r>
              <a:rPr lang="en-US" dirty="0" bmk="1296"/>
              <a:t>t</a:t>
            </a:r>
            <a:r>
              <a:rPr lang="en-US" dirty="0" bmk="421"/>
              <a:t>io</a:t>
            </a:r>
            <a:r>
              <a:rPr lang="en-US" dirty="0" bmk="627"/>
              <a:t>n Pr</a:t>
            </a:r>
            <a:r>
              <a:rPr lang="en-US" dirty="0" bmk="1381"/>
              <a:t>ob</a:t>
            </a:r>
            <a:r>
              <a:rPr lang="en-US" dirty="0" bmk="160"/>
              <a:t>lem </a:t>
            </a:r>
            <a:r>
              <a:rPr lang="en-US" dirty="0" bmk="867"/>
              <a:t/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869"/>
              <a:t>J. </a:t>
            </a:r>
            <a:r>
              <a:rPr lang="en-US" bmk="1771"/>
              <a:t>L</a:t>
            </a:r>
            <a:r>
              <a:rPr lang="en-US" bmk="573"/>
              <a:t>eskove</a:t>
            </a:r>
            <a:r>
              <a:rPr lang="en-US" bmk="929"/>
              <a:t>c</a:t>
            </a:r>
            <a:r>
              <a:rPr lang="en-US" bmk="647"/>
              <a:t>, A</a:t>
            </a:r>
            <a:r>
              <a:rPr lang="en-US" bmk="1269"/>
              <a:t>.</a:t>
            </a:r>
            <a:r>
              <a:rPr lang="en-US" bmk="1207"/>
              <a:t> </a:t>
            </a:r>
            <a:r>
              <a:rPr lang="en-US" bmk="1126"/>
              <a:t>Raj</a:t>
            </a:r>
            <a:r>
              <a:rPr lang="en-US" bmk="1419"/>
              <a:t>a</a:t>
            </a:r>
            <a:r>
              <a:rPr lang="en-US" bmk="103"/>
              <a:t>r</a:t>
            </a:r>
            <a:r>
              <a:rPr lang="en-US" bmk="1303"/>
              <a:t>a</a:t>
            </a:r>
            <a:r>
              <a:rPr lang="en-US" bmk="677"/>
              <a:t>ma</a:t>
            </a:r>
            <a:r>
              <a:rPr lang="en-US" bmk="1029"/>
              <a:t>n, </a:t>
            </a:r>
            <a:r>
              <a:rPr lang="en-US" bmk="1320"/>
              <a:t>J</a:t>
            </a:r>
            <a:r>
              <a:rPr lang="en-US" bmk="866"/>
              <a:t>.</a:t>
            </a:r>
            <a:r>
              <a:rPr lang="en-US" bmk="1580"/>
              <a:t> </a:t>
            </a:r>
            <a:r>
              <a:rPr lang="en-US" bmk="947"/>
              <a:t>Ul</a:t>
            </a:r>
            <a:r>
              <a:rPr lang="en-US" bmk="1659"/>
              <a:t>lma</a:t>
            </a:r>
            <a:r>
              <a:rPr lang="en-US" bmk="1304"/>
              <a:t>n: </a:t>
            </a:r>
            <a:r>
              <a:rPr lang="en-US" bmk="1093"/>
              <a:t>Mi</a:t>
            </a:r>
            <a:r>
              <a:rPr lang="en-US" bmk="1304"/>
              <a:t>ni</a:t>
            </a:r>
            <a:r>
              <a:rPr lang="en-US" bmk="905"/>
              <a:t>n</a:t>
            </a:r>
            <a:r>
              <a:rPr lang="en-US" bmk="1400"/>
              <a:t>g o</a:t>
            </a:r>
            <a:r>
              <a:rPr lang="en-US" bmk="1488"/>
              <a:t>f</a:t>
            </a:r>
            <a:r>
              <a:rPr lang="en-US" bmk="1417"/>
              <a:t> </a:t>
            </a:r>
            <a:r>
              <a:rPr lang="en-US" bmk="637"/>
              <a:t>Ma</a:t>
            </a:r>
            <a:r>
              <a:rPr lang="en-US" bmk="1871"/>
              <a:t>ssive </a:t>
            </a:r>
            <a:r>
              <a:rPr lang="en-US" bmk="219"/>
              <a:t>Da</a:t>
            </a:r>
            <a:r>
              <a:rPr lang="en-US" bmk="1796"/>
              <a:t>tasets</a:t>
            </a:r>
            <a:r>
              <a:rPr lang="en-US" bmk="500"/>
              <a:t>, </a:t>
            </a:r>
            <a:r>
              <a:rPr lang="en-US" bmk="1571"/>
              <a:t>http:/</a:t>
            </a:r>
            <a:r>
              <a:rPr lang="en-US" bmk="691"/>
              <a:t>/w</a:t>
            </a:r>
            <a:r>
              <a:rPr lang="en-US" bmk="711"/>
              <a:t>ww.mmd</a:t>
            </a:r>
            <a:r>
              <a:rPr lang="en-US" bmk="693"/>
              <a:t>s.</a:t>
            </a:r>
            <a:r>
              <a:rPr lang="en-US" bmk="0"/>
              <a:t>org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741017" y="0"/>
            <a:ext cx="34029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dirty="0" bmk="1198">
                <a:solidFill>
                  <a:schemeClr val="bg1"/>
                </a:solidFill>
              </a:rPr>
              <a:t>[Hays </a:t>
            </a:r>
            <a:r>
              <a:rPr lang="en-US" dirty="0" bmk="122">
                <a:solidFill>
                  <a:schemeClr val="bg1"/>
                </a:solidFill>
              </a:rPr>
              <a:t>an</a:t>
            </a:r>
            <a:r>
              <a:rPr lang="en-US" dirty="0" bmk="0">
                <a:solidFill>
                  <a:schemeClr val="bg1"/>
                </a:solidFill>
              </a:rPr>
              <a:t>d </a:t>
            </a:r>
            <a:r>
              <a:rPr lang="en-US" dirty="0" err="1" bmk="983">
                <a:solidFill>
                  <a:schemeClr val="bg1"/>
                </a:solidFill>
              </a:rPr>
              <a:t>Efros</a:t>
            </a:r>
            <a:r>
              <a:rPr lang="en-US" dirty="0" err="1" bmk="1705">
                <a:solidFill>
                  <a:schemeClr val="bg1"/>
                </a:solidFill>
              </a:rPr>
              <a:t/>
            </a:r>
            <a:r>
              <a:rPr lang="en-US" dirty="0" bmk="539">
                <a:solidFill>
                  <a:schemeClr val="bg1"/>
                </a:solidFill>
              </a:rPr>
              <a:t>, S</a:t>
            </a:r>
            <a:r>
              <a:rPr lang="en-US" dirty="0" bmk="16">
                <a:solidFill>
                  <a:schemeClr val="bg1"/>
                </a:solidFill>
              </a:rPr>
              <a:t>I</a:t>
            </a:r>
            <a:r>
              <a:rPr lang="en-US" dirty="0" bmk="168">
                <a:solidFill>
                  <a:schemeClr val="bg1"/>
                </a:solidFill>
              </a:rPr>
              <a:t>GG</a:t>
            </a:r>
            <a:r>
              <a:rPr lang="en-US" dirty="0" bmk="1885">
                <a:solidFill>
                  <a:schemeClr val="bg1"/>
                </a:solidFill>
              </a:rPr>
              <a:t>RAP</a:t>
            </a:r>
            <a:r>
              <a:rPr lang="en-US" dirty="0" bmk="1173">
                <a:solidFill>
                  <a:schemeClr val="bg1"/>
                </a:solidFill>
              </a:rPr>
              <a:t>H </a:t>
            </a:r>
            <a:r>
              <a:rPr lang="en-US" dirty="0" bmk="0">
                <a:solidFill>
                  <a:schemeClr val="bg1"/>
                </a:solidFill>
              </a:rPr>
              <a:t>2007]</a:t>
            </a:r>
          </a:p>
        </p:txBody>
      </p:sp>
    </p:spTree>
    <p:extLst>
      <p:ext uri="{BB962C8B-B14F-4D97-AF65-F5344CB8AC3E}">
        <p14:creationId xmlns:p14="http://schemas.microsoft.com/office/powerpoint/2010/main" val="358948619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8248"/>
            <a:ext cx="8077200" cy="1673352"/>
          </a:xfrm>
        </p:spPr>
        <p:txBody>
          <a:bodyPr/>
          <a:lstStyle/>
          <a:p>
            <a:br>
              <a:rPr lang="en-US" dirty="0"/>
            </a:br>
            <a:r>
              <a:rPr lang="en-US" dirty="0" bmk="255"/>
              <a:t>Locali</a:t>
            </a:r>
            <a:r>
              <a:rPr lang="en-US" dirty="0" bmk="1420"/>
              <a:t>ty</a:t>
            </a:r>
            <a:r>
              <a:rPr lang="en-US" dirty="0" bmk="1544"/>
              <a:t> </a:t>
            </a:r>
            <a:r>
              <a:rPr lang="en-US" dirty="0" bmk="38"/>
              <a:t>Se</a:t>
            </a:r>
            <a:r>
              <a:rPr lang="en-US" dirty="0" bmk="780"/>
              <a:t>n</a:t>
            </a:r>
            <a:r>
              <a:rPr lang="en-US" dirty="0" bmk="921"/>
              <a:t>s</a:t>
            </a:r>
            <a:r>
              <a:rPr lang="en-US" dirty="0" bmk="942"/>
              <a:t>i</a:t>
            </a:r>
            <a:r>
              <a:rPr lang="en-US" dirty="0" bmk="499"/>
              <a:t>tiv</a:t>
            </a:r>
            <a:r>
              <a:rPr lang="en-US" dirty="0" bmk="999"/>
              <a:t>e</a:t>
            </a:r>
            <a:r>
              <a:rPr lang="en-US" dirty="0" bmk="996"/>
              <a:t> </a:t>
            </a:r>
            <a:r>
              <a:rPr lang="en-US" dirty="0" bmk="985"/>
              <a:t>Hashi</a:t>
            </a:r>
            <a:r>
              <a:rPr lang="en-US" dirty="0" bmk="773"/>
              <a:t>n</a:t>
            </a:r>
            <a:r>
              <a:rPr lang="en-US" dirty="0" bmk="0"/>
              <a:t>g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8077200" cy="1499616"/>
          </a:xfrm>
        </p:spPr>
        <p:txBody>
          <a:bodyPr>
            <a:noAutofit/>
          </a:bodyPr>
          <a:lstStyle/>
          <a:p>
            <a:pPr marL="2401824" lvl="8" indent="-609600">
              <a:buFont typeface="Monotype Sorts" pitchFamily="2" charset="2"/>
              <a:buAutoNum type="arabicPeriod"/>
            </a:pPr>
            <a:endParaRPr lang="en-US" sz="2800" dirty="0"/>
          </a:p>
          <a:p>
            <a:r>
              <a:rPr lang="en-US" sz="3200" b="1" dirty="0" bmk="1484"/>
              <a:t>St</a:t>
            </a:r>
            <a:r>
              <a:rPr lang="en-US" sz="3200" b="1" dirty="0" bmk="797"/>
              <a:t>ep</a:t>
            </a:r>
            <a:r>
              <a:rPr lang="en-US" sz="3200" b="1" dirty="0" bmk="526"/>
              <a:t> 3:</a:t>
            </a:r>
            <a:r>
              <a:rPr lang="en-US" sz="3200" b="1" dirty="0" bmk="0"/>
              <a:t> </a:t>
            </a:r>
            <a:r>
              <a:rPr lang="en-US" sz="3200" b="1" i="1" dirty="0" bmk="959">
                <a:solidFill>
                  <a:srgbClr val="FF0066"/>
                </a:solidFill>
              </a:rPr>
              <a:t>Lo</a:t>
            </a:r>
            <a:r>
              <a:rPr lang="en-US" sz="3200" b="1" i="1" dirty="0" bmk="914">
                <a:solidFill>
                  <a:srgbClr val="FF0066"/>
                </a:solidFill>
              </a:rPr>
              <a:t>c</a:t>
            </a:r>
            <a:r>
              <a:rPr lang="en-US" sz="3200" b="1" i="1" dirty="0" bmk="1495">
                <a:solidFill>
                  <a:srgbClr val="FF0066"/>
                </a:solidFill>
              </a:rPr>
              <a:t>ality</a:t>
            </a:r>
            <a:r>
              <a:rPr lang="en-US" sz="3200" b="1" i="1" dirty="0" bmk="783">
                <a:solidFill>
                  <a:srgbClr val="FF0066"/>
                </a:solidFill>
              </a:rPr>
              <a:t>-S</a:t>
            </a:r>
            <a:r>
              <a:rPr lang="en-US" sz="3200" b="1" i="1" dirty="0" bmk="1096">
                <a:solidFill>
                  <a:srgbClr val="FF0066"/>
                </a:solidFill>
              </a:rPr>
              <a:t>e</a:t>
            </a:r>
            <a:r>
              <a:rPr lang="en-US" sz="3200" b="1" i="1" dirty="0" bmk="1006">
                <a:solidFill>
                  <a:srgbClr val="FF0066"/>
                </a:solidFill>
              </a:rPr>
              <a:t>n</a:t>
            </a:r>
            <a:r>
              <a:rPr lang="en-US" sz="3200" b="1" i="1" dirty="0" bmk="1367">
                <a:solidFill>
                  <a:srgbClr val="FF0066"/>
                </a:solidFill>
              </a:rPr>
              <a:t>s</a:t>
            </a:r>
            <a:r>
              <a:rPr lang="en-US" sz="3200" b="1" i="1" dirty="0" bmk="306">
                <a:solidFill>
                  <a:srgbClr val="FF0066"/>
                </a:solidFill>
              </a:rPr>
              <a:t>i</a:t>
            </a:r>
            <a:r>
              <a:rPr lang="en-US" sz="3200" b="1" i="1" dirty="0" bmk="833">
                <a:solidFill>
                  <a:srgbClr val="FF0066"/>
                </a:solidFill>
              </a:rPr>
              <a:t>ti</a:t>
            </a:r>
            <a:r>
              <a:rPr lang="en-US" sz="3200" b="1" i="1" dirty="0" bmk="822">
                <a:solidFill>
                  <a:srgbClr val="FF0066"/>
                </a:solidFill>
              </a:rPr>
              <a:t>v</a:t>
            </a:r>
            <a:r>
              <a:rPr lang="en-US" sz="3200" b="1" i="1" dirty="0" bmk="1151">
                <a:solidFill>
                  <a:srgbClr val="FF0066"/>
                </a:solidFill>
              </a:rPr>
              <a:t>e </a:t>
            </a:r>
            <a:r>
              <a:rPr lang="en-US" sz="3200" b="1" i="1" dirty="0" bmk="1608">
                <a:solidFill>
                  <a:srgbClr val="FF0066"/>
                </a:solidFill>
              </a:rPr>
              <a:t>H</a:t>
            </a:r>
            <a:r>
              <a:rPr lang="en-US" sz="3200" b="1" i="1" dirty="0" bmk="301">
                <a:solidFill>
                  <a:srgbClr val="FF0066"/>
                </a:solidFill>
              </a:rPr>
              <a:t>ashi</a:t>
            </a:r>
            <a:r>
              <a:rPr lang="en-US" sz="3200" b="1" i="1" dirty="0" bmk="146">
                <a:solidFill>
                  <a:srgbClr val="FF0066"/>
                </a:solidFill>
              </a:rPr>
              <a:t>ng:</a:t>
            </a:r>
            <a:r>
              <a:rPr lang="en-US" sz="3200" b="1" i="1" dirty="0" bmk="1385">
                <a:solidFill>
                  <a:srgbClr val="FF0066"/>
                </a:solidFill>
              </a:rPr>
              <a:t/>
            </a:r>
            <a:r>
              <a:rPr lang="en-US" sz="3200" dirty="0" bmk="0"/>
              <a:t> </a:t>
            </a:r>
            <a:br>
              <a:rPr lang="sl-SI" sz="3200" dirty="0"/>
            </a:br>
            <a:r>
              <a:rPr lang="en-US" sz="3200" dirty="0" bmk="1753"/>
              <a:t>Fo</a:t>
            </a:r>
            <a:r>
              <a:rPr lang="en-US" sz="3200" dirty="0" bmk="356"/>
              <a:t>cus</a:t>
            </a:r>
            <a:r>
              <a:rPr lang="en-US" sz="3200" dirty="0" bmk="509"/>
              <a:t> on p</a:t>
            </a:r>
            <a:r>
              <a:rPr lang="en-US" sz="3200" dirty="0" bmk="866"/>
              <a:t>a</a:t>
            </a:r>
            <a:r>
              <a:rPr lang="en-US" sz="3200" dirty="0" bmk="275"/>
              <a:t>irs</a:t>
            </a:r>
            <a:r>
              <a:rPr lang="en-US" sz="3200" dirty="0" bmk="584"/>
              <a:t> </a:t>
            </a:r>
            <a:r>
              <a:rPr lang="en-US" sz="3200" dirty="0" bmk="1406"/>
              <a:t>of</a:t>
            </a:r>
            <a:r>
              <a:rPr lang="en-US" sz="3200" dirty="0" bmk="919"/>
              <a:t> </a:t>
            </a:r>
            <a:r>
              <a:rPr lang="en-US" sz="3200" dirty="0" bmk="938"/>
              <a:t>s</a:t>
            </a:r>
            <a:r>
              <a:rPr lang="en-US" sz="3200" dirty="0" bmk="774"/>
              <a:t>ign</a:t>
            </a:r>
            <a:r>
              <a:rPr lang="en-US" sz="3200" dirty="0" bmk="434"/>
              <a:t>at</a:t>
            </a:r>
            <a:r>
              <a:rPr lang="en-US" sz="3200" dirty="0" bmk="1772"/>
              <a:t>u</a:t>
            </a:r>
            <a:r>
              <a:rPr lang="en-US" sz="3200" dirty="0" bmk="465"/>
              <a:t>re</a:t>
            </a:r>
            <a:r>
              <a:rPr lang="en-US" sz="3200" dirty="0" bmk="1345"/>
              <a:t>s </a:t>
            </a:r>
            <a:r>
              <a:rPr lang="en-US" sz="3200" dirty="0" bmk="113"/>
              <a:t>l</a:t>
            </a:r>
            <a:r>
              <a:rPr lang="en-US" sz="3200" dirty="0" bmk="1185"/>
              <a:t>ikel</a:t>
            </a:r>
            <a:r>
              <a:rPr lang="en-US" sz="3200" dirty="0" bmk="1427"/>
              <a:t>y t</a:t>
            </a:r>
            <a:r>
              <a:rPr lang="en-US" sz="3200" dirty="0" bmk="1569"/>
              <a:t>o</a:t>
            </a:r>
            <a:r>
              <a:rPr lang="en-US" sz="3200" dirty="0" bmk="1445"/>
              <a:t> b</a:t>
            </a:r>
            <a:r>
              <a:rPr lang="en-US" sz="3200" dirty="0" bmk="996"/>
              <a:t>e </a:t>
            </a:r>
            <a:r>
              <a:rPr lang="en-US" sz="3200" dirty="0" bmk="675"/>
              <a:t>f</a:t>
            </a:r>
            <a:r>
              <a:rPr lang="en-US" sz="3200" dirty="0" bmk="320"/>
              <a:t>ro</a:t>
            </a:r>
            <a:r>
              <a:rPr lang="en-US" sz="3200" dirty="0" bmk="874"/>
              <a:t>m </a:t>
            </a:r>
            <a:r>
              <a:rPr lang="en-US" sz="3200" dirty="0" bmk="363"/>
              <a:t>si</a:t>
            </a:r>
            <a:r>
              <a:rPr lang="en-US" sz="3200" dirty="0" bmk="445"/>
              <a:t>mi</a:t>
            </a:r>
            <a:r>
              <a:rPr lang="en-US" sz="3200" dirty="0" bmk="543"/>
              <a:t>la</a:t>
            </a:r>
            <a:r>
              <a:rPr lang="en-US" sz="3200" dirty="0" bmk="1270"/>
              <a:t>r</a:t>
            </a:r>
            <a:r>
              <a:rPr lang="en-US" sz="3200" dirty="0" bmk="1890"/>
              <a:t> d</a:t>
            </a:r>
            <a:r>
              <a:rPr lang="en-US" sz="3200" dirty="0" bmk="1676"/>
              <a:t>ocu</a:t>
            </a:r>
            <a:r>
              <a:rPr lang="en-US" sz="3200" dirty="0" bmk="990"/>
              <a:t>me</a:t>
            </a:r>
            <a:r>
              <a:rPr lang="en-US" sz="3200" dirty="0" bmk="547"/>
              <a:t>nt</a:t>
            </a:r>
            <a:r>
              <a:rPr lang="en-US" sz="3200" dirty="0" bmk="0"/>
              <a:t>s</a:t>
            </a: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 rot="-5394873">
            <a:off x="1257300" y="842962"/>
            <a:ext cx="1371600" cy="9906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CC99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lang="en-US" sz="1800" bmk="1703"/>
              <a:t>Sh</a:t>
            </a:r>
            <a:r>
              <a:rPr lang="en-US" sz="1800" bmk="1362"/>
              <a:t>in</a:t>
            </a:r>
            <a:r>
              <a:rPr lang="en-US" sz="1800" bmk="1035"/>
              <a:t>gl</a:t>
            </a:r>
            <a:r>
              <a:rPr lang="en-US" sz="1800" bmk="0"/>
              <a:t>ing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2400" y="1033462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mk="109"/>
              <a:t>Docu</a:t>
            </a:r>
            <a:r>
              <a:rPr lang="en-US" sz="1800" bmk="1359"/>
              <a:t>-</a:t>
            </a:r>
            <a:r>
              <a:rPr lang="en-US" sz="1800" bmk="285"/>
              <a:t/>
            </a:r>
          </a:p>
          <a:p>
            <a:r>
              <a:rPr lang="en-US" sz="1800" bmk="66"/>
              <a:t>men</a:t>
            </a:r>
            <a:r>
              <a:rPr lang="en-US" sz="1800" bmk="819"/>
              <a:t>t</a:t>
            </a:r>
            <a:r>
              <a:rPr lang="en-US" sz="1800" bmk="720"/>
              <a:t/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990600" y="1338262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2362200" y="1338262"/>
            <a:ext cx="1354138" cy="2578100"/>
            <a:chOff x="1488" y="1920"/>
            <a:chExt cx="853" cy="1624"/>
          </a:xfrm>
        </p:grpSpPr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1536" y="19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488" y="2448"/>
              <a:ext cx="853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/>
                <a:t>The set</a:t>
              </a:r>
            </a:p>
            <a:p>
              <a:r>
                <a:rPr lang="en-US" sz="1800"/>
                <a:t>of strings</a:t>
              </a:r>
            </a:p>
            <a:p>
              <a:r>
                <a:rPr lang="en-US" sz="1800"/>
                <a:t>of length </a:t>
              </a:r>
              <a:r>
                <a:rPr lang="en-US" sz="1800" i="1"/>
                <a:t>k</a:t>
              </a:r>
            </a:p>
            <a:p>
              <a:r>
                <a:rPr lang="en-US" sz="1800"/>
                <a:t>that appear</a:t>
              </a:r>
            </a:p>
            <a:p>
              <a:r>
                <a:rPr lang="en-US" sz="1800"/>
                <a:t>in the doc-</a:t>
              </a:r>
            </a:p>
            <a:p>
              <a:r>
                <a:rPr lang="en-US" sz="1800"/>
                <a:t>ument</a:t>
              </a: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1872" y="19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581399" y="652462"/>
            <a:ext cx="2305050" cy="3556001"/>
            <a:chOff x="2256" y="1488"/>
            <a:chExt cx="1452" cy="2240"/>
          </a:xfrm>
        </p:grpSpPr>
        <p:sp>
          <p:nvSpPr>
            <p:cNvPr id="13" name="AutoShape 4"/>
            <p:cNvSpPr>
              <a:spLocks noChangeArrowheads="1"/>
            </p:cNvSpPr>
            <p:nvPr/>
          </p:nvSpPr>
          <p:spPr bwMode="auto">
            <a:xfrm rot="-5394873">
              <a:off x="2136" y="1608"/>
              <a:ext cx="864" cy="62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99CC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pPr algn="ctr"/>
              <a:r>
                <a:rPr lang="en-US" sz="1800" dirty="0"/>
                <a:t>Min-Hash-</a:t>
              </a:r>
            </a:p>
            <a:p>
              <a:pPr algn="ctr"/>
              <a:r>
                <a:rPr lang="en-US" sz="1800" dirty="0" err="1"/>
                <a:t>ing</a:t>
              </a:r>
              <a:endParaRPr lang="en-US" sz="1800" dirty="0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880" y="19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2784" y="2448"/>
              <a:ext cx="924" cy="1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 i="1" dirty="0">
                  <a:solidFill>
                    <a:srgbClr val="FF0066"/>
                  </a:solidFill>
                </a:rPr>
                <a:t>Signatures:</a:t>
              </a:r>
              <a:endParaRPr lang="en-US" sz="1800" b="1" dirty="0"/>
            </a:p>
            <a:p>
              <a:r>
                <a:rPr lang="en-US" sz="1800" dirty="0"/>
                <a:t>short integer</a:t>
              </a:r>
            </a:p>
            <a:p>
              <a:r>
                <a:rPr lang="en-US" sz="1800" dirty="0"/>
                <a:t>vectors that</a:t>
              </a:r>
            </a:p>
            <a:p>
              <a:r>
                <a:rPr lang="en-US" sz="1800" dirty="0"/>
                <a:t>represent the</a:t>
              </a:r>
            </a:p>
            <a:p>
              <a:r>
                <a:rPr lang="en-US" sz="1800" dirty="0"/>
                <a:t>sets, and</a:t>
              </a:r>
            </a:p>
            <a:p>
              <a:r>
                <a:rPr lang="en-US" sz="1800" dirty="0"/>
                <a:t>reflect their</a:t>
              </a:r>
            </a:p>
            <a:p>
              <a:r>
                <a:rPr lang="en-US" sz="1800" dirty="0"/>
                <a:t>similarity</a:t>
              </a: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3216" y="19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5714999" y="455613"/>
            <a:ext cx="3321050" cy="2032001"/>
            <a:chOff x="3600" y="1364"/>
            <a:chExt cx="2092" cy="1280"/>
          </a:xfrm>
        </p:grpSpPr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3600" y="1536"/>
              <a:ext cx="816" cy="7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dirty="0"/>
                <a:t>Locality-</a:t>
              </a:r>
            </a:p>
            <a:p>
              <a:pPr algn="ctr"/>
              <a:r>
                <a:rPr lang="en-US" sz="1800" dirty="0"/>
                <a:t>Sensitive</a:t>
              </a:r>
            </a:p>
            <a:p>
              <a:pPr algn="ctr"/>
              <a:r>
                <a:rPr lang="en-US" sz="1800" dirty="0"/>
                <a:t>Hashing</a:t>
              </a: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4416" y="192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4790" y="1364"/>
              <a:ext cx="902" cy="1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 i="1" dirty="0">
                  <a:solidFill>
                    <a:srgbClr val="FF0066"/>
                  </a:solidFill>
                </a:rPr>
                <a:t>Candidate</a:t>
              </a:r>
            </a:p>
            <a:p>
              <a:r>
                <a:rPr lang="en-US" sz="1800" b="1" i="1" dirty="0">
                  <a:solidFill>
                    <a:srgbClr val="FF0066"/>
                  </a:solidFill>
                </a:rPr>
                <a:t>pairs:</a:t>
              </a:r>
              <a:endParaRPr lang="en-US" sz="1800" b="1" dirty="0"/>
            </a:p>
            <a:p>
              <a:r>
                <a:rPr lang="en-US" sz="1800" dirty="0"/>
                <a:t>those pairs</a:t>
              </a:r>
            </a:p>
            <a:p>
              <a:r>
                <a:rPr lang="en-US" sz="1800" dirty="0"/>
                <a:t>of signatures</a:t>
              </a:r>
            </a:p>
            <a:p>
              <a:r>
                <a:rPr lang="en-US" sz="1800" dirty="0"/>
                <a:t>that we need</a:t>
              </a:r>
            </a:p>
            <a:p>
              <a:r>
                <a:rPr lang="en-US" sz="1800" dirty="0"/>
                <a:t>to test for</a:t>
              </a:r>
            </a:p>
            <a:p>
              <a:r>
                <a:rPr lang="en-US" sz="1800" dirty="0"/>
                <a:t>similarity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341276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mk="314"/>
              <a:t>L</a:t>
            </a:r>
            <a:r>
              <a:rPr lang="en-US" bmk="331"/>
              <a:t>S</a:t>
            </a:r>
            <a:r>
              <a:rPr lang="en-US" bmk="1316"/>
              <a:t>H: Fi</a:t>
            </a:r>
            <a:r>
              <a:rPr lang="en-US" bmk="1597"/>
              <a:t>rst </a:t>
            </a:r>
            <a:r>
              <a:rPr lang="en-US" bmk="1613"/>
              <a:t>Cu</a:t>
            </a:r>
            <a:r>
              <a:rPr lang="en-US" bmk="0"/>
              <a:t>t</a:t>
            </a:r>
          </a:p>
        </p:txBody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686800" cy="5181601"/>
          </a:xfrm>
        </p:spPr>
        <p:txBody>
          <a:bodyPr>
            <a:normAutofit/>
          </a:bodyPr>
          <a:lstStyle/>
          <a:p>
            <a:r>
              <a:rPr lang="en-US" b="1" dirty="0" bmk="824"/>
              <a:t>Go</a:t>
            </a:r>
            <a:r>
              <a:rPr lang="en-US" b="1" dirty="0" bmk="902"/>
              <a:t>a</a:t>
            </a:r>
            <a:r>
              <a:rPr lang="en-US" b="1" dirty="0" bmk="24"/>
              <a:t>l</a:t>
            </a:r>
            <a:r>
              <a:rPr lang="en-US" b="1" dirty="0" bmk="0"/>
              <a:t>: </a:t>
            </a:r>
            <a:r>
              <a:rPr lang="en-US" dirty="0" bmk="35">
                <a:solidFill>
                  <a:srgbClr val="0000FF"/>
                </a:solidFill>
              </a:rPr>
              <a:t>Fin</a:t>
            </a:r>
            <a:r>
              <a:rPr lang="en-US" dirty="0" bmk="1007">
                <a:solidFill>
                  <a:srgbClr val="0000FF"/>
                </a:solidFill>
              </a:rPr>
              <a:t>d d</a:t>
            </a:r>
            <a:r>
              <a:rPr lang="en-US" dirty="0" bmk="295">
                <a:solidFill>
                  <a:srgbClr val="0000FF"/>
                </a:solidFill>
              </a:rPr>
              <a:t>ocumen</a:t>
            </a:r>
            <a:r>
              <a:rPr lang="en-US" dirty="0" bmk="886">
                <a:solidFill>
                  <a:srgbClr val="0000FF"/>
                </a:solidFill>
              </a:rPr>
              <a:t>ts</a:t>
            </a:r>
            <a:r>
              <a:rPr lang="en-US" dirty="0" bmk="1143">
                <a:solidFill>
                  <a:srgbClr val="0000FF"/>
                </a:solidFill>
              </a:rPr>
              <a:t> wit</a:t>
            </a:r>
            <a:r>
              <a:rPr lang="en-US" dirty="0" bmk="492">
                <a:solidFill>
                  <a:srgbClr val="0000FF"/>
                </a:solidFill>
              </a:rPr>
              <a:t>h </a:t>
            </a:r>
            <a:r>
              <a:rPr lang="en-US" dirty="0" bmk="906">
                <a:solidFill>
                  <a:srgbClr val="0000FF"/>
                </a:solidFill>
              </a:rPr>
              <a:t/>
            </a:r>
            <a:r>
              <a:rPr lang="en-US" dirty="0" err="1" bmk="192">
                <a:solidFill>
                  <a:srgbClr val="0000FF"/>
                </a:solidFill>
              </a:rPr>
              <a:t>Ja</a:t>
            </a:r>
            <a:r>
              <a:rPr lang="en-US" dirty="0" err="1" bmk="1641">
                <a:solidFill>
                  <a:srgbClr val="0000FF"/>
                </a:solidFill>
              </a:rPr>
              <a:t>cc</a:t>
            </a:r>
            <a:r>
              <a:rPr lang="en-US" dirty="0" err="1" bmk="0">
                <a:solidFill>
                  <a:srgbClr val="0000FF"/>
                </a:solidFill>
              </a:rPr>
              <a:t>ard</a:t>
            </a:r>
            <a:r>
              <a:rPr lang="en-US" dirty="0" bmk="1262">
                <a:solidFill>
                  <a:srgbClr val="0000FF"/>
                </a:solidFill>
              </a:rPr>
              <a:t> sim</a:t>
            </a:r>
            <a:r>
              <a:rPr lang="en-US" dirty="0" bmk="1310">
                <a:solidFill>
                  <a:srgbClr val="0000FF"/>
                </a:solidFill>
              </a:rPr>
              <a:t>il</a:t>
            </a:r>
            <a:r>
              <a:rPr lang="en-US" dirty="0" bmk="1895">
                <a:solidFill>
                  <a:srgbClr val="0000FF"/>
                </a:solidFill>
              </a:rPr>
              <a:t>a</a:t>
            </a:r>
            <a:r>
              <a:rPr lang="en-US" dirty="0" bmk="604">
                <a:solidFill>
                  <a:srgbClr val="0000FF"/>
                </a:solidFill>
              </a:rPr>
              <a:t>ri</a:t>
            </a:r>
            <a:r>
              <a:rPr lang="en-US" dirty="0" bmk="332">
                <a:solidFill>
                  <a:srgbClr val="0000FF"/>
                </a:solidFill>
              </a:rPr>
              <a:t>t</a:t>
            </a:r>
            <a:r>
              <a:rPr lang="en-US" dirty="0" bmk="1566">
                <a:solidFill>
                  <a:srgbClr val="0000FF"/>
                </a:solidFill>
              </a:rPr>
              <a:t>y </a:t>
            </a:r>
            <a:r>
              <a:rPr lang="en-US" dirty="0" bmk="408">
                <a:solidFill>
                  <a:srgbClr val="0000FF"/>
                </a:solidFill>
              </a:rPr>
              <a:t>at</a:t>
            </a:r>
            <a:r>
              <a:rPr lang="en-US" dirty="0" bmk="1415">
                <a:solidFill>
                  <a:srgbClr val="0000FF"/>
                </a:solidFill>
              </a:rPr>
              <a:t> </a:t>
            </a:r>
            <a:r>
              <a:rPr lang="en-US" dirty="0" bmk="435">
                <a:solidFill>
                  <a:srgbClr val="0000FF"/>
                </a:solidFill>
              </a:rPr>
              <a:t>l</a:t>
            </a:r>
            <a:r>
              <a:rPr lang="en-US" dirty="0" bmk="1588">
                <a:solidFill>
                  <a:srgbClr val="0000FF"/>
                </a:solidFill>
              </a:rPr>
              <a:t>eas</a:t>
            </a:r>
            <a:r>
              <a:rPr lang="en-US" dirty="0" bmk="0">
                <a:solidFill>
                  <a:srgbClr val="0000FF"/>
                </a:solidFill>
              </a:rPr>
              <a:t>t </a:t>
            </a:r>
            <a:r>
              <a:rPr lang="en-US" b="1" i="1" dirty="0" bmk="0">
                <a:solidFill>
                  <a:srgbClr val="0000FF"/>
                </a:solidFill>
              </a:rPr>
              <a:t>s</a:t>
            </a:r>
            <a:r>
              <a:rPr lang="en-US" i="1" dirty="0" bmk="0">
                <a:solidFill>
                  <a:schemeClr val="accent2"/>
                </a:solidFill>
              </a:rPr>
              <a:t> </a:t>
            </a:r>
            <a:r>
              <a:rPr lang="en-US" dirty="0" bmk="1209"/>
              <a:t>(fo</a:t>
            </a:r>
            <a:r>
              <a:rPr lang="en-US" dirty="0" bmk="450"/>
              <a:t>r </a:t>
            </a:r>
            <a:r>
              <a:rPr lang="en-US" dirty="0" bmk="1519"/>
              <a:t>som</a:t>
            </a:r>
            <a:r>
              <a:rPr lang="en-US" dirty="0" bmk="1817"/>
              <a:t>e s</a:t>
            </a:r>
            <a:r>
              <a:rPr lang="en-US" dirty="0" bmk="848"/>
              <a:t>i</a:t>
            </a:r>
            <a:r>
              <a:rPr lang="en-US" dirty="0" bmk="1756"/>
              <a:t>mila</a:t>
            </a:r>
            <a:r>
              <a:rPr lang="en-US" dirty="0" bmk="574"/>
              <a:t>rity</a:t>
            </a:r>
            <a:r>
              <a:rPr lang="en-US" dirty="0" bmk="1344"/>
              <a:t> </a:t>
            </a:r>
            <a:r>
              <a:rPr lang="en-US" dirty="0" bmk="764"/>
              <a:t>th</a:t>
            </a:r>
            <a:r>
              <a:rPr lang="en-US" dirty="0" bmk="1011"/>
              <a:t>resh</a:t>
            </a:r>
            <a:r>
              <a:rPr lang="en-US" dirty="0" bmk="809"/>
              <a:t>old,</a:t>
            </a:r>
            <a:r>
              <a:rPr lang="en-US" dirty="0" bmk="758"/>
              <a:t> </a:t>
            </a:r>
            <a:r>
              <a:rPr lang="en-US" dirty="0" bmk="324"/>
              <a:t>e.g.</a:t>
            </a:r>
            <a:r>
              <a:rPr lang="en-US" dirty="0" bmk="500"/>
              <a:t>,</a:t>
            </a:r>
            <a:r>
              <a:rPr lang="en-US" dirty="0" bmk="1840"/>
              <a:t/>
            </a:r>
            <a:r>
              <a:rPr lang="en-US" i="1" dirty="0" bmk="0"/>
              <a:t> </a:t>
            </a:r>
            <a:r>
              <a:rPr lang="en-US" b="1" i="1" dirty="0" bmk="0"/>
              <a:t>s</a:t>
            </a:r>
            <a:r>
              <a:rPr lang="en-US" dirty="0" bmk="0"/>
              <a:t>=0.8)</a:t>
            </a:r>
            <a:endParaRPr lang="en-US" i="1" dirty="0">
              <a:solidFill>
                <a:schemeClr val="accent2"/>
              </a:solidFill>
            </a:endParaRPr>
          </a:p>
          <a:p>
            <a:pPr lvl="8"/>
            <a:endParaRPr lang="en-US" b="1" dirty="0"/>
          </a:p>
          <a:p>
            <a:r>
              <a:rPr lang="en-US" b="1" dirty="0" bmk="303"/>
              <a:t>LSH – </a:t>
            </a:r>
            <a:r>
              <a:rPr lang="en-US" b="1" dirty="0" bmk="14"/>
              <a:t/>
            </a:r>
            <a:r>
              <a:rPr lang="en-US" b="1" dirty="0" bmk="1367">
                <a:solidFill>
                  <a:srgbClr val="0000FF"/>
                </a:solidFill>
              </a:rPr>
              <a:t>G</a:t>
            </a:r>
            <a:r>
              <a:rPr lang="en-US" b="1" dirty="0" bmk="819">
                <a:solidFill>
                  <a:srgbClr val="0000FF"/>
                </a:solidFill>
              </a:rPr>
              <a:t>en</a:t>
            </a:r>
            <a:r>
              <a:rPr lang="en-US" b="1" dirty="0" bmk="531">
                <a:solidFill>
                  <a:srgbClr val="0000FF"/>
                </a:solidFill>
              </a:rPr>
              <a:t>e</a:t>
            </a:r>
            <a:r>
              <a:rPr lang="en-US" b="1" dirty="0" bmk="1029">
                <a:solidFill>
                  <a:srgbClr val="0000FF"/>
                </a:solidFill>
              </a:rPr>
              <a:t>r</a:t>
            </a:r>
            <a:r>
              <a:rPr lang="en-US" b="1" dirty="0" bmk="1832">
                <a:solidFill>
                  <a:srgbClr val="0000FF"/>
                </a:solidFill>
              </a:rPr>
              <a:t>al </a:t>
            </a:r>
            <a:r>
              <a:rPr lang="en-US" b="1" dirty="0" bmk="1232">
                <a:solidFill>
                  <a:srgbClr val="0000FF"/>
                </a:solidFill>
              </a:rPr>
              <a:t>id</a:t>
            </a:r>
            <a:r>
              <a:rPr lang="en-US" b="1" dirty="0" bmk="0">
                <a:solidFill>
                  <a:srgbClr val="0000FF"/>
                </a:solidFill>
              </a:rPr>
              <a:t>ea:</a:t>
            </a:r>
            <a:r>
              <a:rPr lang="en-US" dirty="0" bmk="369"/>
              <a:t> Use a </a:t>
            </a:r>
            <a:r>
              <a:rPr lang="en-US" dirty="0" bmk="1465"/>
              <a:t>f</a:t>
            </a:r>
            <a:r>
              <a:rPr lang="en-US" dirty="0" bmk="1658"/>
              <a:t>unc</a:t>
            </a:r>
            <a:r>
              <a:rPr lang="en-US" dirty="0" bmk="305"/>
              <a:t>t</a:t>
            </a:r>
            <a:r>
              <a:rPr lang="en-US" dirty="0" bmk="900"/>
              <a:t>io</a:t>
            </a:r>
            <a:r>
              <a:rPr lang="en-US" dirty="0" bmk="1544"/>
              <a:t>n</a:t>
            </a:r>
            <a:r>
              <a:rPr lang="en-US" dirty="0" bmk="647"/>
              <a:t> </a:t>
            </a:r>
            <a:r>
              <a:rPr lang="en-US" dirty="0" bmk="1173"/>
              <a:t/>
            </a:r>
            <a:r>
              <a:rPr lang="en-US" b="1" i="1" dirty="0" bmk="1036"/>
              <a:t>f</a:t>
            </a:r>
            <a:r>
              <a:rPr lang="en-US" b="1" i="1" dirty="0" bmk="0"/>
              <a:t>(</a:t>
            </a:r>
            <a:r>
              <a:rPr lang="en-US" b="1" i="1" dirty="0" err="1" bmk="0"/>
              <a:t>x,y</a:t>
            </a:r>
            <a:r>
              <a:rPr lang="en-US" b="1" i="1" dirty="0" bmk="0"/>
              <a:t>)</a:t>
            </a:r>
            <a:r>
              <a:rPr lang="en-US" dirty="0" bmk="414"/>
              <a:t> that </a:t>
            </a:r>
            <a:r>
              <a:rPr lang="en-US" dirty="0" bmk="1194"/>
              <a:t>t</a:t>
            </a:r>
            <a:r>
              <a:rPr lang="en-US" dirty="0" bmk="840"/>
              <a:t>ell</a:t>
            </a:r>
            <a:r>
              <a:rPr lang="en-US" dirty="0" bmk="463"/>
              <a:t>s</a:t>
            </a:r>
            <a:r>
              <a:rPr lang="en-US" dirty="0" bmk="393"/>
              <a:t> w</a:t>
            </a:r>
            <a:r>
              <a:rPr lang="en-US" dirty="0" bmk="845"/>
              <a:t>h</a:t>
            </a:r>
            <a:r>
              <a:rPr lang="en-US" dirty="0" bmk="1069"/>
              <a:t>ethe</a:t>
            </a:r>
            <a:r>
              <a:rPr lang="en-US" dirty="0" bmk="1516"/>
              <a:t>r</a:t>
            </a:r>
            <a:r>
              <a:rPr lang="en-US" dirty="0" bmk="0"/>
              <a:t> </a:t>
            </a:r>
            <a:r>
              <a:rPr lang="en-US" b="1" i="1" dirty="0" bmk="0"/>
              <a:t>x</a:t>
            </a:r>
            <a:r>
              <a:rPr lang="en-US" dirty="0" bmk="1382"/>
              <a:t> a</a:t>
            </a:r>
            <a:r>
              <a:rPr lang="en-US" dirty="0" bmk="1626"/>
              <a:t>nd </a:t>
            </a:r>
            <a:r>
              <a:rPr lang="en-US" dirty="0" bmk="1531"/>
              <a:t/>
            </a:r>
            <a:r>
              <a:rPr lang="en-US" b="1" i="1" dirty="0" bmk="1126"/>
              <a:t>y</a:t>
            </a:r>
            <a:r>
              <a:rPr lang="en-US" b="1" i="1" dirty="0" bmk="1789"/>
              <a:t/>
            </a:r>
            <a:r>
              <a:rPr lang="en-US" dirty="0" bmk="574"/>
              <a:t> is </a:t>
            </a:r>
            <a:r>
              <a:rPr lang="en-US" dirty="0" bmk="168"/>
              <a:t>a</a:t>
            </a:r>
            <a:r>
              <a:rPr lang="en-US" dirty="0" bmk="640"/>
              <a:t> </a:t>
            </a:r>
            <a:r>
              <a:rPr lang="en-US" dirty="0" bmk="1349"/>
              <a:t/>
            </a:r>
            <a:r>
              <a:rPr lang="en-US" b="1" i="1" dirty="0" bmk="1297">
                <a:solidFill>
                  <a:srgbClr val="FF0066"/>
                </a:solidFill>
              </a:rPr>
              <a:t>ca</a:t>
            </a:r>
            <a:r>
              <a:rPr lang="en-US" b="1" i="1" dirty="0" bmk="1745">
                <a:solidFill>
                  <a:srgbClr val="FF0066"/>
                </a:solidFill>
              </a:rPr>
              <a:t>n</a:t>
            </a:r>
            <a:r>
              <a:rPr lang="en-US" b="1" i="1" dirty="0" bmk="535">
                <a:solidFill>
                  <a:srgbClr val="FF0066"/>
                </a:solidFill>
              </a:rPr>
              <a:t>d</a:t>
            </a:r>
            <a:r>
              <a:rPr lang="en-US" b="1" i="1" dirty="0" bmk="413">
                <a:solidFill>
                  <a:srgbClr val="FF0066"/>
                </a:solidFill>
              </a:rPr>
              <a:t>ida</a:t>
            </a:r>
            <a:r>
              <a:rPr lang="en-US" b="1" i="1" dirty="0" bmk="723">
                <a:solidFill>
                  <a:srgbClr val="FF0066"/>
                </a:solidFill>
              </a:rPr>
              <a:t>t</a:t>
            </a:r>
            <a:r>
              <a:rPr lang="en-US" b="1" i="1" dirty="0" bmk="299">
                <a:solidFill>
                  <a:srgbClr val="FF0066"/>
                </a:solidFill>
              </a:rPr>
              <a:t>e </a:t>
            </a:r>
            <a:r>
              <a:rPr lang="en-US" b="1" i="1" dirty="0" bmk="1506">
                <a:solidFill>
                  <a:srgbClr val="FF0066"/>
                </a:solidFill>
              </a:rPr>
              <a:t>p</a:t>
            </a:r>
            <a:r>
              <a:rPr lang="en-US" b="1" i="1" dirty="0" bmk="333">
                <a:solidFill>
                  <a:srgbClr val="FF0066"/>
                </a:solidFill>
              </a:rPr>
              <a:t>a</a:t>
            </a:r>
            <a:r>
              <a:rPr lang="en-US" b="1" i="1" dirty="0" bmk="218">
                <a:solidFill>
                  <a:srgbClr val="FF0066"/>
                </a:solidFill>
              </a:rPr>
              <a:t>ir</a:t>
            </a:r>
            <a:r>
              <a:rPr lang="en-US" b="1" i="1" dirty="0" bmk="675">
                <a:solidFill>
                  <a:srgbClr val="FF0066"/>
                </a:solidFill>
              </a:rPr>
              <a:t/>
            </a:r>
            <a:r>
              <a:rPr lang="en-US" i="1" dirty="0" bmk="0">
                <a:solidFill>
                  <a:srgbClr val="FF0066"/>
                </a:solidFill>
              </a:rPr>
              <a:t>:</a:t>
            </a:r>
            <a:r>
              <a:rPr lang="en-US" dirty="0" bmk="428"/>
              <a:t> a </a:t>
            </a:r>
            <a:r>
              <a:rPr lang="en-US" dirty="0" bmk="459"/>
              <a:t>pa</a:t>
            </a:r>
            <a:r>
              <a:rPr lang="en-US" dirty="0" bmk="1233"/>
              <a:t>ir </a:t>
            </a:r>
            <a:r>
              <a:rPr lang="en-US" dirty="0" bmk="834"/>
              <a:t>o</a:t>
            </a:r>
            <a:r>
              <a:rPr lang="en-US" dirty="0" bmk="885"/>
              <a:t>f e</a:t>
            </a:r>
            <a:r>
              <a:rPr lang="en-US" dirty="0" bmk="665"/>
              <a:t>le</a:t>
            </a:r>
            <a:r>
              <a:rPr lang="en-US" dirty="0" bmk="580"/>
              <a:t>me</a:t>
            </a:r>
            <a:r>
              <a:rPr lang="en-US" dirty="0" bmk="808"/>
              <a:t>n</a:t>
            </a:r>
            <a:r>
              <a:rPr lang="en-US" dirty="0" bmk="231"/>
              <a:t>ts</a:t>
            </a:r>
            <a:r>
              <a:rPr lang="en-US" dirty="0" bmk="196"/>
              <a:t> </a:t>
            </a:r>
            <a:r>
              <a:rPr lang="en-US" dirty="0" bmk="1783"/>
              <a:t>w</a:t>
            </a:r>
            <a:r>
              <a:rPr lang="en-US" dirty="0" bmk="835"/>
              <a:t>hos</a:t>
            </a:r>
            <a:r>
              <a:rPr lang="en-US" dirty="0" bmk="1095"/>
              <a:t>e </a:t>
            </a:r>
            <a:r>
              <a:rPr lang="en-US" dirty="0" bmk="975"/>
              <a:t>s</a:t>
            </a:r>
            <a:r>
              <a:rPr lang="en-US" dirty="0" bmk="744"/>
              <a:t>imi</a:t>
            </a:r>
            <a:r>
              <a:rPr lang="en-US" dirty="0" bmk="244"/>
              <a:t>la</a:t>
            </a:r>
            <a:r>
              <a:rPr lang="en-US" dirty="0" bmk="1774"/>
              <a:t>ri</a:t>
            </a:r>
            <a:r>
              <a:rPr lang="en-US" dirty="0" bmk="331"/>
              <a:t>ty</a:t>
            </a:r>
            <a:r>
              <a:rPr lang="en-US" dirty="0" bmk="203"/>
              <a:t> </a:t>
            </a:r>
            <a:r>
              <a:rPr lang="en-US" dirty="0" bmk="73"/>
              <a:t>mus</a:t>
            </a:r>
            <a:r>
              <a:rPr lang="en-US" dirty="0" bmk="1247"/>
              <a:t>t </a:t>
            </a:r>
            <a:r>
              <a:rPr lang="en-US" dirty="0" bmk="1655"/>
              <a:t>b</a:t>
            </a:r>
            <a:r>
              <a:rPr lang="en-US" dirty="0" bmk="1453"/>
              <a:t>e e</a:t>
            </a:r>
            <a:r>
              <a:rPr lang="en-US" dirty="0" bmk="919"/>
              <a:t>va</a:t>
            </a:r>
            <a:r>
              <a:rPr lang="en-US" dirty="0" bmk="652"/>
              <a:t>lua</a:t>
            </a:r>
            <a:r>
              <a:rPr lang="en-US" dirty="0" bmk="443"/>
              <a:t>t</a:t>
            </a:r>
            <a:r>
              <a:rPr lang="en-US" dirty="0" bmk="624"/>
              <a:t>ed</a:t>
            </a:r>
            <a:r>
              <a:rPr lang="en-US" dirty="0" bmk="1001"/>
              <a:t/>
            </a:r>
          </a:p>
          <a:p>
            <a:pPr lvl="8"/>
            <a:endParaRPr lang="en-US" b="1" dirty="0">
              <a:solidFill>
                <a:srgbClr val="008000"/>
              </a:solidFill>
            </a:endParaRPr>
          </a:p>
          <a:p>
            <a:r>
              <a:rPr lang="en-US" b="1" dirty="0" bmk="689">
                <a:solidFill>
                  <a:srgbClr val="008000"/>
                </a:solidFill>
              </a:rPr>
              <a:t>Fo</a:t>
            </a:r>
            <a:r>
              <a:rPr lang="en-US" b="1" dirty="0" bmk="118">
                <a:solidFill>
                  <a:srgbClr val="008000"/>
                </a:solidFill>
              </a:rPr>
              <a:t>r</a:t>
            </a:r>
            <a:r>
              <a:rPr lang="en-US" b="1" dirty="0" bmk="353">
                <a:solidFill>
                  <a:srgbClr val="008000"/>
                </a:solidFill>
              </a:rPr>
              <a:t> </a:t>
            </a:r>
            <a:r>
              <a:rPr lang="en-US" b="1" dirty="0" bmk="1665">
                <a:solidFill>
                  <a:srgbClr val="008000"/>
                </a:solidFill>
              </a:rPr>
              <a:t>Mi</a:t>
            </a:r>
            <a:r>
              <a:rPr lang="en-US" b="1" dirty="0" bmk="1696">
                <a:solidFill>
                  <a:srgbClr val="008000"/>
                </a:solidFill>
              </a:rPr>
              <a:t>n</a:t>
            </a:r>
            <a:r>
              <a:rPr lang="en-US" b="1" dirty="0" bmk="291">
                <a:solidFill>
                  <a:srgbClr val="008000"/>
                </a:solidFill>
              </a:rPr>
              <a:t>-</a:t>
            </a:r>
            <a:r>
              <a:rPr lang="en-US" b="1" dirty="0" bmk="1847">
                <a:solidFill>
                  <a:srgbClr val="008000"/>
                </a:solidFill>
              </a:rPr>
              <a:t>Ha</a:t>
            </a:r>
            <a:r>
              <a:rPr lang="en-US" b="1" dirty="0" bmk="1630">
                <a:solidFill>
                  <a:srgbClr val="008000"/>
                </a:solidFill>
              </a:rPr>
              <a:t>sh m</a:t>
            </a:r>
            <a:r>
              <a:rPr lang="en-US" b="1" dirty="0" bmk="729">
                <a:solidFill>
                  <a:srgbClr val="008000"/>
                </a:solidFill>
              </a:rPr>
              <a:t>a</a:t>
            </a:r>
            <a:r>
              <a:rPr lang="en-US" b="1" dirty="0" bmk="970">
                <a:solidFill>
                  <a:srgbClr val="008000"/>
                </a:solidFill>
              </a:rPr>
              <a:t>tri</a:t>
            </a:r>
            <a:r>
              <a:rPr lang="en-US" b="1" dirty="0" bmk="1768">
                <a:solidFill>
                  <a:srgbClr val="008000"/>
                </a:solidFill>
              </a:rPr>
              <a:t>c</a:t>
            </a:r>
            <a:r>
              <a:rPr lang="en-US" b="1" dirty="0" bmk="1462">
                <a:solidFill>
                  <a:srgbClr val="008000"/>
                </a:solidFill>
              </a:rPr>
              <a:t>es</a:t>
            </a:r>
            <a:r>
              <a:rPr lang="en-US" b="1" dirty="0" bmk="344">
                <a:solidFill>
                  <a:srgbClr val="008000"/>
                </a:solidFill>
              </a:rPr>
              <a:t>:</a:t>
            </a:r>
            <a:r>
              <a:rPr lang="en-US" b="1" dirty="0" bmk="1896">
                <a:solidFill>
                  <a:srgbClr val="008000"/>
                </a:solidFill>
              </a:rPr>
              <a:t> </a:t>
            </a:r>
            <a:r>
              <a:rPr lang="en-US" b="1" dirty="0" bmk="551">
                <a:solidFill>
                  <a:srgbClr val="008000"/>
                </a:solidFill>
              </a:rPr>
              <a:t/>
            </a:r>
          </a:p>
          <a:p>
            <a:pPr lvl="1"/>
            <a:r>
              <a:rPr lang="en-US" dirty="0" bmk="1526"/>
              <a:t>Has</a:t>
            </a:r>
            <a:r>
              <a:rPr lang="en-US" dirty="0" bmk="1368"/>
              <a:t>h </a:t>
            </a:r>
            <a:r>
              <a:rPr lang="en-US" dirty="0" bmk="940"/>
              <a:t>c</a:t>
            </a:r>
            <a:r>
              <a:rPr lang="en-US" dirty="0" bmk="672"/>
              <a:t>olu</a:t>
            </a:r>
            <a:r>
              <a:rPr lang="en-US" dirty="0" bmk="1686"/>
              <a:t>mns</a:t>
            </a:r>
            <a:r>
              <a:rPr lang="en-US" dirty="0" bmk="1637"/>
              <a:t> o</a:t>
            </a:r>
            <a:r>
              <a:rPr lang="en-US" dirty="0" bmk="867"/>
              <a:t>f</a:t>
            </a:r>
            <a:r>
              <a:rPr lang="en-US" dirty="0" bmk="0"/>
              <a:t> </a:t>
            </a:r>
            <a:r>
              <a:rPr lang="en-US" dirty="0" bmk="1356">
                <a:solidFill>
                  <a:srgbClr val="FF0066"/>
                </a:solidFill>
              </a:rPr>
              <a:t>si</a:t>
            </a:r>
            <a:r>
              <a:rPr lang="en-US" dirty="0" bmk="1150">
                <a:solidFill>
                  <a:srgbClr val="FF0066"/>
                </a:solidFill>
              </a:rPr>
              <a:t>gn</a:t>
            </a:r>
            <a:r>
              <a:rPr lang="en-US" dirty="0" bmk="1550">
                <a:solidFill>
                  <a:srgbClr val="FF0066"/>
                </a:solidFill>
              </a:rPr>
              <a:t>a</a:t>
            </a:r>
            <a:r>
              <a:rPr lang="en-US" dirty="0" bmk="973">
                <a:solidFill>
                  <a:srgbClr val="FF0066"/>
                </a:solidFill>
              </a:rPr>
              <a:t>t</a:t>
            </a:r>
            <a:r>
              <a:rPr lang="en-US" dirty="0" bmk="1251">
                <a:solidFill>
                  <a:srgbClr val="FF0066"/>
                </a:solidFill>
              </a:rPr>
              <a:t>ur</a:t>
            </a:r>
            <a:r>
              <a:rPr lang="en-US" dirty="0" bmk="1452">
                <a:solidFill>
                  <a:srgbClr val="FF0066"/>
                </a:solidFill>
              </a:rPr>
              <a:t>e ma</a:t>
            </a:r>
            <a:r>
              <a:rPr lang="en-US" dirty="0" bmk="685">
                <a:solidFill>
                  <a:srgbClr val="FF0066"/>
                </a:solidFill>
              </a:rPr>
              <a:t>t</a:t>
            </a:r>
            <a:r>
              <a:rPr lang="en-US" dirty="0" bmk="1420">
                <a:solidFill>
                  <a:srgbClr val="FF0066"/>
                </a:solidFill>
              </a:rPr>
              <a:t>ri</a:t>
            </a:r>
            <a:r>
              <a:rPr lang="en-US" dirty="0" bmk="0">
                <a:solidFill>
                  <a:srgbClr val="FF0066"/>
                </a:solidFill>
              </a:rPr>
              <a:t>x </a:t>
            </a:r>
            <a:r>
              <a:rPr lang="en-US" b="1" i="1" dirty="0" bmk="0">
                <a:solidFill>
                  <a:srgbClr val="FF0066"/>
                </a:solidFill>
              </a:rPr>
              <a:t>M</a:t>
            </a:r>
            <a:r>
              <a:rPr lang="en-US" dirty="0" bmk="109"/>
              <a:t> to</a:t>
            </a:r>
            <a:r>
              <a:rPr lang="en-US" dirty="0" bmk="1633"/>
              <a:t> m</a:t>
            </a:r>
            <a:r>
              <a:rPr lang="en-US" dirty="0" bmk="1140"/>
              <a:t>any</a:t>
            </a:r>
            <a:r>
              <a:rPr lang="en-US" dirty="0" bmk="1871"/>
              <a:t> </a:t>
            </a:r>
            <a:r>
              <a:rPr lang="en-US" dirty="0" bmk="1204"/>
              <a:t>b</a:t>
            </a:r>
            <a:r>
              <a:rPr lang="en-US" dirty="0" bmk="547"/>
              <a:t>uck</a:t>
            </a:r>
            <a:r>
              <a:rPr lang="en-US" dirty="0" bmk="652"/>
              <a:t>et</a:t>
            </a:r>
            <a:r>
              <a:rPr lang="en-US" dirty="0" bmk="0"/>
              <a:t>s</a:t>
            </a:r>
          </a:p>
          <a:p>
            <a:pPr lvl="1"/>
            <a:r>
              <a:rPr lang="en-US" dirty="0" bmk="452"/>
              <a:t>Each pa</a:t>
            </a:r>
            <a:r>
              <a:rPr lang="en-US" dirty="0" bmk="736"/>
              <a:t>i</a:t>
            </a:r>
            <a:r>
              <a:rPr lang="en-US" dirty="0" bmk="1664"/>
              <a:t>r </a:t>
            </a:r>
            <a:r>
              <a:rPr lang="en-US" dirty="0" bmk="1132"/>
              <a:t>of</a:t>
            </a:r>
            <a:r>
              <a:rPr lang="en-US" dirty="0" bmk="1624"/>
              <a:t> d</a:t>
            </a:r>
            <a:r>
              <a:rPr lang="en-US" dirty="0" bmk="392"/>
              <a:t>o</a:t>
            </a:r>
            <a:r>
              <a:rPr lang="en-US" dirty="0" bmk="1257"/>
              <a:t>cu</a:t>
            </a:r>
            <a:r>
              <a:rPr lang="en-US" dirty="0" bmk="729"/>
              <a:t>men</a:t>
            </a:r>
            <a:r>
              <a:rPr lang="en-US" dirty="0" bmk="1765"/>
              <a:t>ts</a:t>
            </a:r>
            <a:r>
              <a:rPr lang="en-US" dirty="0" bmk="121"/>
              <a:t> t</a:t>
            </a:r>
            <a:r>
              <a:rPr lang="en-US" dirty="0" bmk="1135"/>
              <a:t>hat ha</a:t>
            </a:r>
            <a:r>
              <a:rPr lang="en-US" dirty="0" bmk="951"/>
              <a:t>she</a:t>
            </a:r>
            <a:r>
              <a:rPr lang="en-US" dirty="0" bmk="406"/>
              <a:t>s int</a:t>
            </a:r>
            <a:r>
              <a:rPr lang="en-US" dirty="0" bmk="658"/>
              <a:t>o t</a:t>
            </a:r>
            <a:r>
              <a:rPr lang="en-US" dirty="0" bmk="134"/>
              <a:t>h</a:t>
            </a:r>
            <a:r>
              <a:rPr lang="en-US" dirty="0" bmk="1448"/>
              <a:t>e sa</a:t>
            </a:r>
            <a:r>
              <a:rPr lang="en-US" dirty="0" bmk="493"/>
              <a:t>m</a:t>
            </a:r>
            <a:r>
              <a:rPr lang="en-US" dirty="0" bmk="704"/>
              <a:t>e b</a:t>
            </a:r>
            <a:r>
              <a:rPr lang="en-US" dirty="0" bmk="1362"/>
              <a:t>u</a:t>
            </a:r>
            <a:r>
              <a:rPr lang="en-US" dirty="0" bmk="664"/>
              <a:t>cke</a:t>
            </a:r>
            <a:r>
              <a:rPr lang="en-US" dirty="0" bmk="1452"/>
              <a:t>t</a:t>
            </a:r>
            <a:r>
              <a:rPr lang="en-US" dirty="0" bmk="1062"/>
              <a:t> is </a:t>
            </a:r>
            <a:r>
              <a:rPr lang="en-US" dirty="0" bmk="0"/>
              <a:t>a </a:t>
            </a:r>
            <a:br>
              <a:rPr lang="en-US" dirty="0"/>
            </a:br>
            <a:r>
              <a:rPr lang="en-US" b="1" dirty="0" bmk="854">
                <a:solidFill>
                  <a:srgbClr val="FF0066"/>
                </a:solidFill>
              </a:rPr>
              <a:t>can</a:t>
            </a:r>
            <a:r>
              <a:rPr lang="en-US" b="1" dirty="0" bmk="374">
                <a:solidFill>
                  <a:srgbClr val="FF0066"/>
                </a:solidFill>
              </a:rPr>
              <a:t>d</a:t>
            </a:r>
            <a:r>
              <a:rPr lang="en-US" b="1" dirty="0" bmk="856">
                <a:solidFill>
                  <a:srgbClr val="FF0066"/>
                </a:solidFill>
              </a:rPr>
              <a:t>i</a:t>
            </a:r>
            <a:r>
              <a:rPr lang="en-US" b="1" dirty="0" bmk="30">
                <a:solidFill>
                  <a:srgbClr val="FF0066"/>
                </a:solidFill>
              </a:rPr>
              <a:t>da</a:t>
            </a:r>
            <a:r>
              <a:rPr lang="en-US" b="1" dirty="0" bmk="1224">
                <a:solidFill>
                  <a:srgbClr val="FF0066"/>
                </a:solidFill>
              </a:rPr>
              <a:t>te p</a:t>
            </a:r>
            <a:r>
              <a:rPr lang="en-US" b="1" dirty="0" bmk="1452">
                <a:solidFill>
                  <a:srgbClr val="FF0066"/>
                </a:solidFill>
              </a:rPr>
              <a:t>ai</a:t>
            </a:r>
            <a:r>
              <a:rPr lang="en-US" b="1" dirty="0" bmk="0">
                <a:solidFill>
                  <a:srgbClr val="FF0066"/>
                </a:solidFill>
              </a:rPr>
              <a:t>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372"/>
              <a:t>J.</a:t>
            </a:r>
            <a:r>
              <a:rPr lang="en-US" bmk="1070"/>
              <a:t> Les</a:t>
            </a:r>
            <a:r>
              <a:rPr lang="en-US" bmk="1781"/>
              <a:t>kov</a:t>
            </a:r>
            <a:r>
              <a:rPr lang="en-US" bmk="428"/>
              <a:t>e</a:t>
            </a:r>
            <a:r>
              <a:rPr lang="en-US" bmk="1520"/>
              <a:t>c, A.</a:t>
            </a:r>
            <a:r>
              <a:rPr lang="en-US" bmk="1126"/>
              <a:t> R</a:t>
            </a:r>
            <a:r>
              <a:rPr lang="en-US" bmk="195"/>
              <a:t>a</a:t>
            </a:r>
            <a:r>
              <a:rPr lang="en-US" bmk="1445"/>
              <a:t>ja</a:t>
            </a:r>
            <a:r>
              <a:rPr lang="en-US" bmk="295"/>
              <a:t>ra</a:t>
            </a:r>
            <a:r>
              <a:rPr lang="en-US" bmk="586"/>
              <a:t>man</a:t>
            </a:r>
            <a:r>
              <a:rPr lang="en-US" bmk="977"/>
              <a:t>, </a:t>
            </a:r>
            <a:r>
              <a:rPr lang="en-US" bmk="687"/>
              <a:t>J. </a:t>
            </a:r>
            <a:r>
              <a:rPr lang="en-US" bmk="798"/>
              <a:t>U</a:t>
            </a:r>
            <a:r>
              <a:rPr lang="en-US" bmk="1041"/>
              <a:t>ll</a:t>
            </a:r>
            <a:r>
              <a:rPr lang="en-US" bmk="1589"/>
              <a:t>m</a:t>
            </a:r>
            <a:r>
              <a:rPr lang="en-US" bmk="1249"/>
              <a:t>an: </a:t>
            </a:r>
            <a:r>
              <a:rPr lang="en-US" bmk="383"/>
              <a:t>Mi</a:t>
            </a:r>
            <a:r>
              <a:rPr lang="en-US" bmk="871"/>
              <a:t>nin</a:t>
            </a:r>
            <a:r>
              <a:rPr lang="en-US" bmk="574"/>
              <a:t>g</a:t>
            </a:r>
            <a:r>
              <a:rPr lang="en-US" bmk="532"/>
              <a:t> o</a:t>
            </a:r>
            <a:r>
              <a:rPr lang="en-US" bmk="1378"/>
              <a:t>f</a:t>
            </a:r>
            <a:r>
              <a:rPr lang="en-US" bmk="1"/>
              <a:t> Mas</a:t>
            </a:r>
            <a:r>
              <a:rPr lang="en-US" bmk="1166"/>
              <a:t>s</a:t>
            </a:r>
            <a:r>
              <a:rPr lang="en-US" bmk="852"/>
              <a:t>ive</a:t>
            </a:r>
            <a:r>
              <a:rPr lang="en-US" bmk="130"/>
              <a:t> </a:t>
            </a:r>
            <a:r>
              <a:rPr lang="en-US" bmk="1446"/>
              <a:t>Da</a:t>
            </a:r>
            <a:r>
              <a:rPr lang="en-US" bmk="1837"/>
              <a:t>tase</a:t>
            </a:r>
            <a:r>
              <a:rPr lang="en-US" bmk="494"/>
              <a:t>t</a:t>
            </a:r>
            <a:r>
              <a:rPr lang="en-US" bmk="151"/>
              <a:t>s, ht</a:t>
            </a:r>
            <a:r>
              <a:rPr lang="en-US" bmk="1281"/>
              <a:t>tp</a:t>
            </a:r>
            <a:r>
              <a:rPr lang="en-US" bmk="535"/>
              <a:t>:</a:t>
            </a:r>
            <a:r>
              <a:rPr lang="en-US" bmk="685"/>
              <a:t>//</a:t>
            </a:r>
            <a:r>
              <a:rPr lang="en-US" bmk="1089"/>
              <a:t>w</a:t>
            </a:r>
            <a:r>
              <a:rPr lang="en-US" bmk="99"/>
              <a:t>w</a:t>
            </a:r>
            <a:r>
              <a:rPr lang="en-US" bmk="372"/>
              <a:t>w</a:t>
            </a:r>
            <a:r>
              <a:rPr lang="en-US" bmk="236"/>
              <a:t>.m</a:t>
            </a:r>
            <a:r>
              <a:rPr lang="en-US" bmk="1806"/>
              <a:t>m</a:t>
            </a:r>
            <a:r>
              <a:rPr lang="en-US" bmk="515"/>
              <a:t>d</a:t>
            </a:r>
            <a:r>
              <a:rPr lang="en-US" bmk="979"/>
              <a:t>s.o</a:t>
            </a:r>
            <a:r>
              <a:rPr lang="en-US" bmk="0"/>
              <a:t>rg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3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44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5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6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7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8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9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0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1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2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3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4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5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6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57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8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59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0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1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2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3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4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5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6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7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8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9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70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1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2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3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4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5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6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52108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610600" cy="987552"/>
          </a:xfrm>
        </p:spPr>
        <p:txBody>
          <a:bodyPr>
            <a:normAutofit/>
          </a:bodyPr>
          <a:lstStyle/>
          <a:p>
            <a:r>
              <a:rPr lang="en-US" dirty="0" bmk="1737"/>
              <a:t>Can</a:t>
            </a:r>
            <a:r>
              <a:rPr lang="en-US" dirty="0" bmk="1867"/>
              <a:t>d</a:t>
            </a:r>
            <a:r>
              <a:rPr lang="en-US" dirty="0" bmk="1876"/>
              <a:t>i</a:t>
            </a:r>
            <a:r>
              <a:rPr lang="en-US" dirty="0" bmk="1225"/>
              <a:t>date</a:t>
            </a:r>
            <a:r>
              <a:rPr lang="en-US" dirty="0" bmk="1180"/>
              <a:t>s </a:t>
            </a:r>
            <a:r>
              <a:rPr lang="en-US" dirty="0" bmk="232"/>
              <a:t>f</a:t>
            </a:r>
            <a:r>
              <a:rPr lang="en-US" dirty="0" bmk="1183"/>
              <a:t>r</a:t>
            </a:r>
            <a:r>
              <a:rPr lang="en-US" dirty="0" bmk="1265"/>
              <a:t>om </a:t>
            </a:r>
            <a:r>
              <a:rPr lang="en-US" dirty="0" bmk="731"/>
              <a:t>Min</a:t>
            </a:r>
            <a:r>
              <a:rPr lang="en-US" dirty="0" bmk="1379"/>
              <a:t>-</a:t>
            </a:r>
            <a:r>
              <a:rPr lang="en-US" dirty="0" bmk="1487"/>
              <a:t>Ha</a:t>
            </a:r>
            <a:r>
              <a:rPr lang="en-US" dirty="0" bmk="0"/>
              <a:t>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29201"/>
          </a:xfrm>
        </p:spPr>
        <p:txBody>
          <a:bodyPr>
            <a:normAutofit/>
          </a:bodyPr>
          <a:lstStyle/>
          <a:p>
            <a:r>
              <a:rPr lang="en-US" b="1" dirty="0" bmk="1496">
                <a:solidFill>
                  <a:srgbClr val="0000FF"/>
                </a:solidFill>
              </a:rPr>
              <a:t>Pick </a:t>
            </a:r>
            <a:r>
              <a:rPr lang="en-US" b="1" dirty="0" bmk="1423">
                <a:solidFill>
                  <a:srgbClr val="0000FF"/>
                </a:solidFill>
              </a:rPr>
              <a:t>a s</a:t>
            </a:r>
            <a:r>
              <a:rPr lang="en-US" b="1" dirty="0" bmk="869">
                <a:solidFill>
                  <a:srgbClr val="0000FF"/>
                </a:solidFill>
              </a:rPr>
              <a:t>imi</a:t>
            </a:r>
            <a:r>
              <a:rPr lang="en-US" b="1" dirty="0" bmk="1359">
                <a:solidFill>
                  <a:srgbClr val="0000FF"/>
                </a:solidFill>
              </a:rPr>
              <a:t>la</a:t>
            </a:r>
            <a:r>
              <a:rPr lang="en-US" b="1" dirty="0" bmk="316">
                <a:solidFill>
                  <a:srgbClr val="0000FF"/>
                </a:solidFill>
              </a:rPr>
              <a:t>r</a:t>
            </a:r>
            <a:r>
              <a:rPr lang="en-US" b="1" dirty="0" bmk="1540">
                <a:solidFill>
                  <a:srgbClr val="0000FF"/>
                </a:solidFill>
              </a:rPr>
              <a:t>i</a:t>
            </a:r>
            <a:r>
              <a:rPr lang="en-US" b="1" dirty="0" bmk="871">
                <a:solidFill>
                  <a:srgbClr val="0000FF"/>
                </a:solidFill>
              </a:rPr>
              <a:t>t</a:t>
            </a:r>
            <a:r>
              <a:rPr lang="en-US" b="1" dirty="0" bmk="121">
                <a:solidFill>
                  <a:srgbClr val="0000FF"/>
                </a:solidFill>
              </a:rPr>
              <a:t>y t</a:t>
            </a:r>
            <a:r>
              <a:rPr lang="en-US" b="1" dirty="0" bmk="1430">
                <a:solidFill>
                  <a:srgbClr val="0000FF"/>
                </a:solidFill>
              </a:rPr>
              <a:t>hr</a:t>
            </a:r>
            <a:r>
              <a:rPr lang="en-US" b="1" dirty="0" bmk="882">
                <a:solidFill>
                  <a:srgbClr val="0000FF"/>
                </a:solidFill>
              </a:rPr>
              <a:t>e</a:t>
            </a:r>
            <a:r>
              <a:rPr lang="en-US" b="1" dirty="0" bmk="1564">
                <a:solidFill>
                  <a:srgbClr val="0000FF"/>
                </a:solidFill>
              </a:rPr>
              <a:t>sh</a:t>
            </a:r>
            <a:r>
              <a:rPr lang="en-US" b="1" dirty="0" bmk="835">
                <a:solidFill>
                  <a:srgbClr val="0000FF"/>
                </a:solidFill>
              </a:rPr>
              <a:t>o</a:t>
            </a:r>
            <a:r>
              <a:rPr lang="en-US" b="1" dirty="0" bmk="1453">
                <a:solidFill>
                  <a:srgbClr val="0000FF"/>
                </a:solidFill>
              </a:rPr>
              <a:t>l</a:t>
            </a:r>
            <a:r>
              <a:rPr lang="en-US" b="1" dirty="0" bmk="1002">
                <a:solidFill>
                  <a:srgbClr val="0000FF"/>
                </a:solidFill>
              </a:rPr>
              <a:t>d</a:t>
            </a:r>
            <a:r>
              <a:rPr lang="en-US" b="1" dirty="0" bmk="0">
                <a:solidFill>
                  <a:srgbClr val="0000FF"/>
                </a:solidFill>
              </a:rPr>
              <a:t> </a:t>
            </a:r>
            <a:r>
              <a:rPr lang="en-US" b="1" i="1" dirty="0" bmk="0">
                <a:solidFill>
                  <a:srgbClr val="0000FF"/>
                </a:solidFill>
              </a:rPr>
              <a:t>s</a:t>
            </a:r>
            <a:r>
              <a:rPr lang="en-US" b="1" dirty="0" bmk="1348">
                <a:solidFill>
                  <a:srgbClr val="0000FF"/>
                </a:solidFill>
              </a:rPr>
              <a:t> (0</a:t>
            </a:r>
            <a:r>
              <a:rPr lang="en-US" b="1" dirty="0" bmk="884">
                <a:solidFill>
                  <a:srgbClr val="0000FF"/>
                </a:solidFill>
              </a:rPr>
              <a:t> </a:t>
            </a:r>
            <a:r>
              <a:rPr lang="en-US" b="1" dirty="0" bmk="1219">
                <a:solidFill>
                  <a:srgbClr val="0000FF"/>
                </a:solidFill>
              </a:rPr>
              <a:t>&lt; </a:t>
            </a:r>
            <a:r>
              <a:rPr lang="en-US" b="1" dirty="0" bmk="1341">
                <a:solidFill>
                  <a:srgbClr val="0000FF"/>
                </a:solidFill>
              </a:rPr>
              <a:t>s </a:t>
            </a:r>
            <a:r>
              <a:rPr lang="en-US" b="1" dirty="0" bmk="750">
                <a:solidFill>
                  <a:srgbClr val="0000FF"/>
                </a:solidFill>
              </a:rPr>
              <a:t>&lt; </a:t>
            </a:r>
            <a:r>
              <a:rPr lang="en-US" b="1" dirty="0" bmk="916">
                <a:solidFill>
                  <a:srgbClr val="0000FF"/>
                </a:solidFill>
              </a:rPr>
              <a:t>1</a:t>
            </a:r>
            <a:r>
              <a:rPr lang="en-US" b="1" dirty="0" bmk="1248">
                <a:solidFill>
                  <a:srgbClr val="0000FF"/>
                </a:solidFill>
              </a:rPr>
              <a:t>)</a:t>
            </a:r>
            <a:r>
              <a:rPr lang="en-US" b="1" dirty="0" bmk="985">
                <a:solidFill>
                  <a:srgbClr val="0000FF"/>
                </a:solidFill>
              </a:rPr>
              <a:t/>
            </a:r>
          </a:p>
          <a:p>
            <a:pPr lvl="8"/>
            <a:endParaRPr lang="en-US" dirty="0"/>
          </a:p>
          <a:p>
            <a:r>
              <a:rPr lang="en-US" dirty="0" bmk="1268"/>
              <a:t>Co</a:t>
            </a:r>
            <a:r>
              <a:rPr lang="en-US" dirty="0" bmk="1858"/>
              <a:t>lu</a:t>
            </a:r>
            <a:r>
              <a:rPr lang="en-US" dirty="0" bmk="1286"/>
              <a:t>mn</a:t>
            </a:r>
            <a:r>
              <a:rPr lang="en-US" dirty="0" bmk="820"/>
              <a:t>s </a:t>
            </a:r>
            <a:r>
              <a:rPr lang="en-US" dirty="0" bmk="1497"/>
              <a:t/>
            </a:r>
            <a:r>
              <a:rPr lang="en-US" b="1" i="1" dirty="0" bmk="1635"/>
              <a:t>x</a:t>
            </a:r>
            <a:r>
              <a:rPr lang="en-US" b="1" i="1" dirty="0" bmk="705"/>
              <a:t/>
            </a:r>
            <a:r>
              <a:rPr lang="en-US" i="1" dirty="0" bmk="0"/>
              <a:t> </a:t>
            </a:r>
            <a:r>
              <a:rPr lang="en-US" dirty="0" bmk="222"/>
              <a:t>an</a:t>
            </a:r>
            <a:r>
              <a:rPr lang="en-US" dirty="0" bmk="0"/>
              <a:t>d </a:t>
            </a:r>
            <a:r>
              <a:rPr lang="en-US" b="1" i="1" dirty="0" bmk="0"/>
              <a:t>y</a:t>
            </a:r>
            <a:r>
              <a:rPr lang="en-US" dirty="0" bmk="691"/>
              <a:t> of </a:t>
            </a:r>
            <a:r>
              <a:rPr lang="en-US" dirty="0" bmk="1790"/>
              <a:t/>
            </a:r>
            <a:r>
              <a:rPr lang="en-US" b="1" i="1" dirty="0" bmk="1502"/>
              <a:t>M</a:t>
            </a:r>
            <a:r>
              <a:rPr lang="en-US" b="1" i="1" dirty="0" bmk="779"/>
              <a:t/>
            </a:r>
            <a:r>
              <a:rPr lang="en-US" dirty="0" bmk="552"/>
              <a:t> a</a:t>
            </a:r>
            <a:r>
              <a:rPr lang="en-US" dirty="0" bmk="915"/>
              <a:t>re</a:t>
            </a:r>
            <a:r>
              <a:rPr lang="en-US" dirty="0" bmk="1844"/>
              <a:t> a</a:t>
            </a:r>
            <a:r>
              <a:rPr lang="en-US" dirty="0" bmk="0"/>
              <a:t> </a:t>
            </a:r>
            <a:r>
              <a:rPr lang="en-US" b="1" dirty="0" bmk="1408">
                <a:solidFill>
                  <a:srgbClr val="FF0066"/>
                </a:solidFill>
              </a:rPr>
              <a:t>ca</a:t>
            </a:r>
            <a:r>
              <a:rPr lang="en-US" b="1" dirty="0" bmk="1406">
                <a:solidFill>
                  <a:srgbClr val="FF0066"/>
                </a:solidFill>
              </a:rPr>
              <a:t>nd</a:t>
            </a:r>
            <a:r>
              <a:rPr lang="en-US" b="1" dirty="0" bmk="1390">
                <a:solidFill>
                  <a:srgbClr val="FF0066"/>
                </a:solidFill>
              </a:rPr>
              <a:t>i</a:t>
            </a:r>
            <a:r>
              <a:rPr lang="en-US" b="1" dirty="0" bmk="1755">
                <a:solidFill>
                  <a:srgbClr val="FF0066"/>
                </a:solidFill>
              </a:rPr>
              <a:t>dat</a:t>
            </a:r>
            <a:r>
              <a:rPr lang="en-US" b="1" dirty="0" bmk="529">
                <a:solidFill>
                  <a:srgbClr val="FF0066"/>
                </a:solidFill>
              </a:rPr>
              <a:t>e </a:t>
            </a:r>
            <a:r>
              <a:rPr lang="en-US" b="1" dirty="0" bmk="1776">
                <a:solidFill>
                  <a:srgbClr val="FF0066"/>
                </a:solidFill>
              </a:rPr>
              <a:t>p</a:t>
            </a:r>
            <a:r>
              <a:rPr lang="en-US" b="1" dirty="0" bmk="792">
                <a:solidFill>
                  <a:srgbClr val="FF0066"/>
                </a:solidFill>
              </a:rPr>
              <a:t>ai</a:t>
            </a:r>
            <a:r>
              <a:rPr lang="en-US" b="1" dirty="0" bmk="0">
                <a:solidFill>
                  <a:srgbClr val="FF0066"/>
                </a:solidFill>
              </a:rPr>
              <a:t>r</a:t>
            </a:r>
            <a:r>
              <a:rPr lang="en-US" dirty="0" bmk="1809"/>
              <a:t> if </a:t>
            </a:r>
            <a:r>
              <a:rPr lang="en-US" dirty="0" bmk="1580"/>
              <a:t>t</a:t>
            </a:r>
            <a:r>
              <a:rPr lang="en-US" dirty="0" bmk="1266"/>
              <a:t>he</a:t>
            </a:r>
            <a:r>
              <a:rPr lang="en-US" dirty="0" bmk="1029"/>
              <a:t>ir s</a:t>
            </a:r>
            <a:r>
              <a:rPr lang="en-US" dirty="0" bmk="1438"/>
              <a:t>ig</a:t>
            </a:r>
            <a:r>
              <a:rPr lang="en-US" dirty="0" bmk="1382"/>
              <a:t>natu</a:t>
            </a:r>
            <a:r>
              <a:rPr lang="en-US" dirty="0" bmk="684"/>
              <a:t>res</a:t>
            </a:r>
            <a:r>
              <a:rPr lang="en-US" dirty="0" bmk="1341"/>
              <a:t> </a:t>
            </a:r>
            <a:r>
              <a:rPr lang="en-US" dirty="0" bmk="521"/>
              <a:t>agree </a:t>
            </a:r>
            <a:r>
              <a:rPr lang="en-US" dirty="0" bmk="857"/>
              <a:t>o</a:t>
            </a:r>
            <a:r>
              <a:rPr lang="en-US" dirty="0" bmk="1828"/>
              <a:t>n a</a:t>
            </a:r>
            <a:r>
              <a:rPr lang="en-US" dirty="0" bmk="1149"/>
              <a:t>t</a:t>
            </a:r>
            <a:r>
              <a:rPr lang="en-US" dirty="0" bmk="487"/>
              <a:t> </a:t>
            </a:r>
            <a:r>
              <a:rPr lang="en-US" dirty="0" bmk="649"/>
              <a:t>lea</a:t>
            </a:r>
            <a:r>
              <a:rPr lang="en-US" dirty="0" bmk="1766"/>
              <a:t>s</a:t>
            </a:r>
            <a:r>
              <a:rPr lang="en-US" dirty="0" bmk="1278"/>
              <a:t>t</a:t>
            </a:r>
            <a:r>
              <a:rPr lang="en-US" dirty="0" bmk="1665"/>
              <a:t> </a:t>
            </a:r>
            <a:r>
              <a:rPr lang="en-US" dirty="0" bmk="707"/>
              <a:t>fr</a:t>
            </a:r>
            <a:r>
              <a:rPr lang="en-US" dirty="0" bmk="737"/>
              <a:t>act</a:t>
            </a:r>
            <a:r>
              <a:rPr lang="en-US" dirty="0" bmk="119"/>
              <a:t>i</a:t>
            </a:r>
            <a:r>
              <a:rPr lang="en-US" dirty="0" bmk="786"/>
              <a:t>o</a:t>
            </a:r>
            <a:r>
              <a:rPr lang="en-US" dirty="0" bmk="1206"/>
              <a:t>n</a:t>
            </a:r>
            <a:r>
              <a:rPr lang="en-US" dirty="0" bmk="0"/>
              <a:t> </a:t>
            </a:r>
            <a:r>
              <a:rPr lang="en-US" b="1" i="1" dirty="0" bmk="0"/>
              <a:t>s</a:t>
            </a:r>
            <a:r>
              <a:rPr lang="en-US" dirty="0" bmk="1734"/>
              <a:t> o</a:t>
            </a:r>
            <a:r>
              <a:rPr lang="en-US" dirty="0" bmk="1346"/>
              <a:t>f t</a:t>
            </a:r>
            <a:r>
              <a:rPr lang="en-US" dirty="0" bmk="1162"/>
              <a:t>hei</a:t>
            </a:r>
            <a:r>
              <a:rPr lang="en-US" dirty="0" bmk="1572"/>
              <a:t>r </a:t>
            </a:r>
            <a:r>
              <a:rPr lang="en-US" dirty="0" bmk="394"/>
              <a:t>ro</a:t>
            </a:r>
            <a:r>
              <a:rPr lang="en-US" dirty="0" bmk="1468"/>
              <a:t>w</a:t>
            </a:r>
            <a:r>
              <a:rPr lang="en-US" dirty="0" bmk="976"/>
              <a:t>s: </a:t>
            </a:r>
            <a:r>
              <a:rPr lang="en-US" dirty="0" bmk="1774"/>
              <a:t/>
            </a:r>
            <a:br>
              <a:rPr lang="en-US" dirty="0"/>
            </a:br>
            <a:r>
              <a:rPr lang="en-US" b="1" i="1" dirty="0" bmk="1516"/>
              <a:t>M</a:t>
            </a:r>
            <a:r>
              <a:rPr lang="en-US" b="1" i="1" dirty="0" bmk="315"/>
              <a:t/>
            </a:r>
            <a:r>
              <a:rPr lang="en-US" b="1" dirty="0" bmk="1543"/>
              <a:t> </a:t>
            </a:r>
            <a:r>
              <a:rPr lang="en-US" b="1" dirty="0" bmk="0"/>
              <a:t>(</a:t>
            </a:r>
            <a:r>
              <a:rPr lang="en-US" b="1" i="1" dirty="0" err="1" bmk="0"/>
              <a:t>i</a:t>
            </a:r>
            <a:r>
              <a:rPr lang="en-US" b="1" i="1" dirty="0" bmk="947"/>
              <a:t>, </a:t>
            </a:r>
            <a:r>
              <a:rPr lang="en-US" b="1" i="1" dirty="0" bmk="0"/>
              <a:t>x</a:t>
            </a:r>
            <a:r>
              <a:rPr lang="en-US" b="1" dirty="0" bmk="0"/>
              <a:t>) = </a:t>
            </a:r>
            <a:r>
              <a:rPr lang="en-US" b="1" i="1" dirty="0" bmk="0"/>
              <a:t>M</a:t>
            </a:r>
            <a:r>
              <a:rPr lang="en-US" b="1" dirty="0" bmk="0"/>
              <a:t> (</a:t>
            </a:r>
            <a:r>
              <a:rPr lang="en-US" b="1" i="1" dirty="0" err="1" bmk="0"/>
              <a:t>i</a:t>
            </a:r>
            <a:r>
              <a:rPr lang="en-US" b="1" i="1" dirty="0" bmk="0"/>
              <a:t>, y</a:t>
            </a:r>
            <a:r>
              <a:rPr lang="en-US" b="1" dirty="0" bmk="0"/>
              <a:t>)</a:t>
            </a:r>
            <a:r>
              <a:rPr lang="en-US" dirty="0" bmk="128"/>
              <a:t> for a</a:t>
            </a:r>
            <a:r>
              <a:rPr lang="en-US" dirty="0" bmk="1768"/>
              <a:t>t </a:t>
            </a:r>
            <a:r>
              <a:rPr lang="en-US" dirty="0" bmk="1350"/>
              <a:t>least </a:t>
            </a:r>
            <a:r>
              <a:rPr lang="en-US" dirty="0" bmk="512"/>
              <a:t/>
            </a:r>
            <a:r>
              <a:rPr lang="en-US" dirty="0" err="1" bmk="833"/>
              <a:t>fr</a:t>
            </a:r>
            <a:r>
              <a:rPr lang="en-US" dirty="0" err="1" bmk="0"/>
              <a:t>ac</a:t>
            </a:r>
            <a:r>
              <a:rPr lang="en-US" dirty="0" bmk="0"/>
              <a:t>. </a:t>
            </a:r>
            <a:r>
              <a:rPr lang="en-US" b="1" i="1" dirty="0" bmk="0"/>
              <a:t>s</a:t>
            </a:r>
            <a:r>
              <a:rPr lang="en-US" dirty="0" bmk="1622"/>
              <a:t> value</a:t>
            </a:r>
            <a:r>
              <a:rPr lang="en-US" dirty="0" bmk="1559"/>
              <a:t>s </a:t>
            </a:r>
            <a:r>
              <a:rPr lang="en-US" dirty="0" bmk="0"/>
              <a:t>of </a:t>
            </a:r>
            <a:r>
              <a:rPr lang="en-US" b="1" i="1" dirty="0" err="1" bmk="0"/>
              <a:t>i</a:t>
            </a:r>
            <a:endParaRPr lang="en-US" b="1" dirty="0"/>
          </a:p>
          <a:p>
            <a:pPr lvl="1"/>
            <a:r>
              <a:rPr lang="en-US" dirty="0" bmk="542"/>
              <a:t>We exp</a:t>
            </a:r>
            <a:r>
              <a:rPr lang="en-US" dirty="0" bmk="1322"/>
              <a:t>ec</a:t>
            </a:r>
            <a:r>
              <a:rPr lang="en-US" dirty="0" bmk="1642"/>
              <a:t>t docu</a:t>
            </a:r>
            <a:r>
              <a:rPr lang="en-US" dirty="0" bmk="1815"/>
              <a:t>me</a:t>
            </a:r>
            <a:r>
              <a:rPr lang="en-US" dirty="0" bmk="0"/>
              <a:t>nts </a:t>
            </a:r>
            <a:r>
              <a:rPr lang="en-US" b="1" i="1" dirty="0" bmk="0"/>
              <a:t>x</a:t>
            </a:r>
            <a:r>
              <a:rPr lang="en-US" dirty="0" bmk="35"/>
              <a:t> and </a:t>
            </a:r>
            <a:r>
              <a:rPr lang="en-US" dirty="0" bmk="1127"/>
              <a:t/>
            </a:r>
            <a:r>
              <a:rPr lang="en-US" b="1" i="1" dirty="0" bmk="0"/>
              <a:t>y</a:t>
            </a:r>
            <a:r>
              <a:rPr lang="en-US" dirty="0" bmk="390"/>
              <a:t> to</a:t>
            </a:r>
            <a:r>
              <a:rPr lang="en-US" dirty="0" bmk="1609"/>
              <a:t> </a:t>
            </a:r>
            <a:r>
              <a:rPr lang="en-US" dirty="0" bmk="1136"/>
              <a:t>ha</a:t>
            </a:r>
            <a:r>
              <a:rPr lang="en-US" dirty="0" bmk="953"/>
              <a:t>ve </a:t>
            </a:r>
            <a:r>
              <a:rPr lang="en-US" dirty="0" bmk="388"/>
              <a:t>th</a:t>
            </a:r>
            <a:r>
              <a:rPr lang="en-US" dirty="0" bmk="274"/>
              <a:t>e same</a:t>
            </a:r>
            <a:r>
              <a:rPr lang="en-US" dirty="0" bmk="925"/>
              <a:t> (</a:t>
            </a:r>
            <a:r>
              <a:rPr lang="en-US" dirty="0" bmk="433"/>
              <a:t/>
            </a:r>
            <a:r>
              <a:rPr lang="en-US" dirty="0" err="1" bmk="1226"/>
              <a:t>J</a:t>
            </a:r>
            <a:r>
              <a:rPr lang="en-US" dirty="0" err="1" bmk="1796"/>
              <a:t>ac</a:t>
            </a:r>
            <a:r>
              <a:rPr lang="en-US" dirty="0" err="1" bmk="460"/>
              <a:t>c</a:t>
            </a:r>
            <a:r>
              <a:rPr lang="en-US" dirty="0" err="1" bmk="7"/>
              <a:t>a</a:t>
            </a:r>
            <a:r>
              <a:rPr lang="en-US" dirty="0" err="1" bmk="4"/>
              <a:t>r</a:t>
            </a:r>
            <a:r>
              <a:rPr lang="en-US" dirty="0" err="1" bmk="0"/>
              <a:t>d</a:t>
            </a:r>
            <a:r>
              <a:rPr lang="en-US" dirty="0" bmk="539"/>
              <a:t>) s</a:t>
            </a:r>
            <a:r>
              <a:rPr lang="en-US" dirty="0" bmk="1500"/>
              <a:t>i</a:t>
            </a:r>
            <a:r>
              <a:rPr lang="en-US" dirty="0" bmk="1860"/>
              <a:t>m</a:t>
            </a:r>
            <a:r>
              <a:rPr lang="en-US" dirty="0" bmk="1618"/>
              <a:t>ilari</a:t>
            </a:r>
            <a:r>
              <a:rPr lang="en-US" dirty="0" bmk="127"/>
              <a:t>t</a:t>
            </a:r>
            <a:r>
              <a:rPr lang="en-US" dirty="0" bmk="208"/>
              <a:t>y </a:t>
            </a:r>
            <a:r>
              <a:rPr lang="en-US" dirty="0" bmk="218"/>
              <a:t>as</a:t>
            </a:r>
            <a:r>
              <a:rPr lang="en-US" dirty="0" bmk="81"/>
              <a:t> th</a:t>
            </a:r>
            <a:r>
              <a:rPr lang="en-US" dirty="0" bmk="1368"/>
              <a:t>ei</a:t>
            </a:r>
            <a:r>
              <a:rPr lang="en-US" dirty="0" bmk="402"/>
              <a:t>r</a:t>
            </a:r>
            <a:r>
              <a:rPr lang="en-US" dirty="0" bmk="1838"/>
              <a:t> sign</a:t>
            </a:r>
            <a:r>
              <a:rPr lang="en-US" dirty="0" bmk="444"/>
              <a:t>at</a:t>
            </a:r>
            <a:r>
              <a:rPr lang="en-US" dirty="0" bmk="1027"/>
              <a:t>u</a:t>
            </a:r>
            <a:r>
              <a:rPr lang="en-US" dirty="0" bmk="1045"/>
              <a:t>r</a:t>
            </a:r>
            <a:r>
              <a:rPr lang="en-US" dirty="0" bmk="677"/>
              <a:t>e</a:t>
            </a:r>
            <a:r>
              <a:rPr lang="en-US" dirty="0" bmk="518"/>
              <a:t>s</a:t>
            </a:r>
            <a:r>
              <a:rPr lang="en-US" dirty="0" bmk="1752"/>
              <a:t/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863"/>
              <a:t>J.</a:t>
            </a:r>
            <a:r>
              <a:rPr lang="en-US" bmk="1764"/>
              <a:t> </a:t>
            </a:r>
            <a:r>
              <a:rPr lang="en-US" bmk="1204"/>
              <a:t>Le</a:t>
            </a:r>
            <a:r>
              <a:rPr lang="en-US" bmk="1549"/>
              <a:t>s</a:t>
            </a:r>
            <a:r>
              <a:rPr lang="en-US" bmk="802"/>
              <a:t>kove</a:t>
            </a:r>
            <a:r>
              <a:rPr lang="en-US" bmk="1224"/>
              <a:t>c, </a:t>
            </a:r>
            <a:r>
              <a:rPr lang="en-US" bmk="946"/>
              <a:t>A.</a:t>
            </a:r>
            <a:r>
              <a:rPr lang="en-US" bmk="1157"/>
              <a:t> Ra</a:t>
            </a:r>
            <a:r>
              <a:rPr lang="en-US" bmk="1542"/>
              <a:t>jaram</a:t>
            </a:r>
            <a:r>
              <a:rPr lang="en-US" bmk="266"/>
              <a:t>a</a:t>
            </a:r>
            <a:r>
              <a:rPr lang="en-US" bmk="918"/>
              <a:t>n, </a:t>
            </a:r>
            <a:r>
              <a:rPr lang="en-US" bmk="456"/>
              <a:t>J</a:t>
            </a:r>
            <a:r>
              <a:rPr lang="en-US" bmk="588"/>
              <a:t>. </a:t>
            </a:r>
            <a:r>
              <a:rPr lang="en-US" bmk="222"/>
              <a:t>U</a:t>
            </a:r>
            <a:r>
              <a:rPr lang="en-US" bmk="972"/>
              <a:t>l</a:t>
            </a:r>
            <a:r>
              <a:rPr lang="en-US" bmk="1854"/>
              <a:t>lma</a:t>
            </a:r>
            <a:r>
              <a:rPr lang="en-US" bmk="1797"/>
              <a:t>n:</a:t>
            </a:r>
            <a:r>
              <a:rPr lang="en-US" bmk="367"/>
              <a:t> </a:t>
            </a:r>
            <a:r>
              <a:rPr lang="en-US" bmk="1474"/>
              <a:t>Mi</a:t>
            </a:r>
            <a:r>
              <a:rPr lang="en-US" bmk="498"/>
              <a:t>ni</a:t>
            </a:r>
            <a:r>
              <a:rPr lang="en-US" bmk="71"/>
              <a:t>n</a:t>
            </a:r>
            <a:r>
              <a:rPr lang="en-US" bmk="299"/>
              <a:t>g of</a:t>
            </a:r>
            <a:r>
              <a:rPr lang="en-US" bmk="1497"/>
              <a:t> Ma</a:t>
            </a:r>
            <a:r>
              <a:rPr lang="en-US" bmk="1350"/>
              <a:t>s</a:t>
            </a:r>
            <a:r>
              <a:rPr lang="en-US" bmk="898"/>
              <a:t>si</a:t>
            </a:r>
            <a:r>
              <a:rPr lang="en-US" bmk="415"/>
              <a:t>ve</a:t>
            </a:r>
            <a:r>
              <a:rPr lang="en-US" bmk="1415"/>
              <a:t> </a:t>
            </a:r>
            <a:r>
              <a:rPr lang="en-US" bmk="1231"/>
              <a:t>Da</a:t>
            </a:r>
            <a:r>
              <a:rPr lang="en-US" bmk="822"/>
              <a:t>ta</a:t>
            </a:r>
            <a:r>
              <a:rPr lang="en-US" bmk="590"/>
              <a:t>se</a:t>
            </a:r>
            <a:r>
              <a:rPr lang="en-US" bmk="968"/>
              <a:t>ts</a:t>
            </a:r>
            <a:r>
              <a:rPr lang="en-US" bmk="1822"/>
              <a:t>, </a:t>
            </a:r>
            <a:r>
              <a:rPr lang="en-US" bmk="1719"/>
              <a:t>h</a:t>
            </a:r>
            <a:r>
              <a:rPr lang="en-US" bmk="510"/>
              <a:t>tt</a:t>
            </a:r>
            <a:r>
              <a:rPr lang="en-US" bmk="1034"/>
              <a:t>p:/</a:t>
            </a:r>
            <a:r>
              <a:rPr lang="en-US" bmk="381"/>
              <a:t>/w</a:t>
            </a:r>
            <a:r>
              <a:rPr lang="en-US" bmk="800"/>
              <a:t>ww</a:t>
            </a:r>
            <a:r>
              <a:rPr lang="en-US" bmk="66"/>
              <a:t>.m</a:t>
            </a:r>
            <a:r>
              <a:rPr lang="en-US" bmk="1403"/>
              <a:t>md</a:t>
            </a:r>
            <a:r>
              <a:rPr lang="en-US" bmk="1429"/>
              <a:t>s.</a:t>
            </a:r>
            <a:r>
              <a:rPr lang="en-US" bmk="0"/>
              <a:t>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77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78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79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80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81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82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3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4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5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6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7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8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9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92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93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4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5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6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7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8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9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0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101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102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103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104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5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6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7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8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9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0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8232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610600" cy="987552"/>
          </a:xfrm>
        </p:spPr>
        <p:txBody>
          <a:bodyPr/>
          <a:lstStyle/>
          <a:p>
            <a:r>
              <a:rPr lang="en-US" dirty="0" bmk="1760"/>
              <a:t>LSH </a:t>
            </a:r>
            <a:r>
              <a:rPr lang="en-US" dirty="0" bmk="1462"/>
              <a:t>f</a:t>
            </a:r>
            <a:r>
              <a:rPr lang="en-US" dirty="0" bmk="201"/>
              <a:t>or </a:t>
            </a:r>
            <a:r>
              <a:rPr lang="en-US" dirty="0" bmk="551"/>
              <a:t>M</a:t>
            </a:r>
            <a:r>
              <a:rPr lang="en-US" dirty="0" bmk="1063"/>
              <a:t>i</a:t>
            </a:r>
            <a:r>
              <a:rPr lang="en-US" dirty="0" bmk="202"/>
              <a:t>n</a:t>
            </a:r>
            <a:r>
              <a:rPr lang="en-US" dirty="0" bmk="668"/>
              <a:t>-Hash</a:t>
            </a:r>
            <a:r>
              <a:rPr lang="en-US" dirty="0" bmk="1389"/>
              <a:t/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95400"/>
            <a:ext cx="7391400" cy="5257801"/>
          </a:xfrm>
        </p:spPr>
        <p:txBody>
          <a:bodyPr/>
          <a:lstStyle/>
          <a:p>
            <a:r>
              <a:rPr lang="en-US" b="1" dirty="0" bmk="976">
                <a:solidFill>
                  <a:srgbClr val="0000FF"/>
                </a:solidFill>
              </a:rPr>
              <a:t>Big </a:t>
            </a:r>
            <a:r>
              <a:rPr lang="en-US" b="1" dirty="0" bmk="1272">
                <a:solidFill>
                  <a:srgbClr val="0000FF"/>
                </a:solidFill>
              </a:rPr>
              <a:t>id</a:t>
            </a:r>
            <a:r>
              <a:rPr lang="en-US" b="1" dirty="0" bmk="1038">
                <a:solidFill>
                  <a:srgbClr val="0000FF"/>
                </a:solidFill>
              </a:rPr>
              <a:t>ea</a:t>
            </a:r>
            <a:r>
              <a:rPr lang="en-US" b="1" dirty="0" bmk="1400">
                <a:solidFill>
                  <a:srgbClr val="0000FF"/>
                </a:solidFill>
              </a:rPr>
              <a:t>:</a:t>
            </a:r>
            <a:r>
              <a:rPr lang="en-US" b="1" dirty="0" bmk="291">
                <a:solidFill>
                  <a:srgbClr val="0000FF"/>
                </a:solidFill>
              </a:rPr>
              <a:t> </a:t>
            </a:r>
            <a:r>
              <a:rPr lang="en-US" b="1" dirty="0" bmk="1689">
                <a:solidFill>
                  <a:srgbClr val="0000FF"/>
                </a:solidFill>
              </a:rPr>
              <a:t>Has</a:t>
            </a:r>
            <a:r>
              <a:rPr lang="en-US" b="1" dirty="0" bmk="973">
                <a:solidFill>
                  <a:srgbClr val="0000FF"/>
                </a:solidFill>
              </a:rPr>
              <a:t>h c</a:t>
            </a:r>
            <a:r>
              <a:rPr lang="en-US" b="1" dirty="0" bmk="1016">
                <a:solidFill>
                  <a:srgbClr val="0000FF"/>
                </a:solidFill>
              </a:rPr>
              <a:t>olumns</a:t>
            </a:r>
            <a:r>
              <a:rPr lang="en-US" b="1" dirty="0" bmk="1119">
                <a:solidFill>
                  <a:srgbClr val="0000FF"/>
                </a:solidFill>
              </a:rPr>
              <a:t> o</a:t>
            </a:r>
            <a:r>
              <a:rPr lang="en-US" b="1" dirty="0" bmk="1009">
                <a:solidFill>
                  <a:srgbClr val="0000FF"/>
                </a:solidFill>
              </a:rPr>
              <a:t>f si</a:t>
            </a:r>
            <a:r>
              <a:rPr lang="en-US" b="1" dirty="0" bmk="1046">
                <a:solidFill>
                  <a:srgbClr val="0000FF"/>
                </a:solidFill>
              </a:rPr>
              <a:t>gn</a:t>
            </a:r>
            <a:r>
              <a:rPr lang="en-US" b="1" dirty="0" bmk="1706">
                <a:solidFill>
                  <a:srgbClr val="0000FF"/>
                </a:solidFill>
              </a:rPr>
              <a:t>at</a:t>
            </a:r>
            <a:r>
              <a:rPr lang="en-US" b="1" dirty="0" bmk="135">
                <a:solidFill>
                  <a:srgbClr val="0000FF"/>
                </a:solidFill>
              </a:rPr>
              <a:t>ur</a:t>
            </a:r>
            <a:r>
              <a:rPr lang="en-US" b="1" dirty="0" bmk="17">
                <a:solidFill>
                  <a:srgbClr val="0000FF"/>
                </a:solidFill>
              </a:rPr>
              <a:t>e ma</a:t>
            </a:r>
            <a:r>
              <a:rPr lang="en-US" b="1" dirty="0" bmk="362">
                <a:solidFill>
                  <a:srgbClr val="0000FF"/>
                </a:solidFill>
              </a:rPr>
              <a:t>tr</a:t>
            </a:r>
            <a:r>
              <a:rPr lang="en-US" b="1" dirty="0" bmk="1380">
                <a:solidFill>
                  <a:srgbClr val="0000FF"/>
                </a:solidFill>
              </a:rPr>
              <a:t>i</a:t>
            </a:r>
            <a:r>
              <a:rPr lang="en-US" b="1" dirty="0" bmk="1337">
                <a:solidFill>
                  <a:srgbClr val="0000FF"/>
                </a:solidFill>
              </a:rPr>
              <a:t>x </a:t>
            </a:r>
            <a:r>
              <a:rPr lang="en-US" b="1" dirty="0" bmk="25">
                <a:solidFill>
                  <a:srgbClr val="0000FF"/>
                </a:solidFill>
              </a:rPr>
              <a:t/>
            </a:r>
            <a:br>
              <a:rPr lang="en-US" b="1" dirty="0">
                <a:solidFill>
                  <a:srgbClr val="D60093"/>
                </a:solidFill>
              </a:rPr>
            </a:br>
            <a:r>
              <a:rPr lang="en-US" b="1" i="1" dirty="0" bmk="762">
                <a:solidFill>
                  <a:srgbClr val="D60093"/>
                </a:solidFill>
              </a:rPr>
              <a:t>M</a:t>
            </a:r>
            <a:r>
              <a:rPr lang="en-US" b="1" i="1" dirty="0" bmk="286">
                <a:solidFill>
                  <a:srgbClr val="D60093"/>
                </a:solidFill>
              </a:rPr>
              <a:t/>
            </a:r>
            <a:r>
              <a:rPr lang="en-US" b="1" dirty="0" bmk="717">
                <a:solidFill>
                  <a:srgbClr val="D60093"/>
                </a:solidFill>
              </a:rPr>
              <a:t> s</a:t>
            </a:r>
            <a:r>
              <a:rPr lang="en-US" b="1" dirty="0" bmk="919">
                <a:solidFill>
                  <a:srgbClr val="D60093"/>
                </a:solidFill>
              </a:rPr>
              <a:t>ev</a:t>
            </a:r>
            <a:r>
              <a:rPr lang="en-US" b="1" dirty="0" bmk="852">
                <a:solidFill>
                  <a:srgbClr val="D60093"/>
                </a:solidFill>
              </a:rPr>
              <a:t>e</a:t>
            </a:r>
            <a:r>
              <a:rPr lang="en-US" b="1" dirty="0" bmk="1187">
                <a:solidFill>
                  <a:srgbClr val="D60093"/>
                </a:solidFill>
              </a:rPr>
              <a:t>r</a:t>
            </a:r>
            <a:r>
              <a:rPr lang="en-US" b="1" dirty="0" bmk="704">
                <a:solidFill>
                  <a:srgbClr val="D60093"/>
                </a:solidFill>
              </a:rPr>
              <a:t>al </a:t>
            </a:r>
            <a:r>
              <a:rPr lang="en-US" b="1" dirty="0" bmk="739">
                <a:solidFill>
                  <a:srgbClr val="D60093"/>
                </a:solidFill>
              </a:rPr>
              <a:t>tim</a:t>
            </a:r>
            <a:r>
              <a:rPr lang="en-US" b="1" dirty="0" bmk="86">
                <a:solidFill>
                  <a:srgbClr val="D60093"/>
                </a:solidFill>
              </a:rPr>
              <a:t>es</a:t>
            </a:r>
            <a:r>
              <a:rPr lang="en-US" b="1" dirty="0" bmk="76">
                <a:solidFill>
                  <a:srgbClr val="D60093"/>
                </a:solidFill>
              </a:rPr>
              <a:t/>
            </a:r>
          </a:p>
          <a:p>
            <a:pPr lvl="8"/>
            <a:endParaRPr lang="en-US" dirty="0"/>
          </a:p>
          <a:p>
            <a:r>
              <a:rPr lang="en-US" dirty="0" bmk="927"/>
              <a:t>Arr</a:t>
            </a:r>
            <a:r>
              <a:rPr lang="en-US" dirty="0" bmk="916"/>
              <a:t>ang</a:t>
            </a:r>
            <a:r>
              <a:rPr lang="en-US" dirty="0" bmk="873"/>
              <a:t>e</a:t>
            </a:r>
            <a:r>
              <a:rPr lang="en-US" dirty="0" bmk="108"/>
              <a:t> tha</a:t>
            </a:r>
            <a:r>
              <a:rPr lang="en-US" dirty="0" bmk="791"/>
              <a:t>t (o</a:t>
            </a:r>
            <a:r>
              <a:rPr lang="en-US" dirty="0" bmk="987"/>
              <a:t>n</a:t>
            </a:r>
            <a:r>
              <a:rPr lang="en-US" dirty="0" bmk="148"/>
              <a:t>ly</a:t>
            </a:r>
            <a:r>
              <a:rPr lang="en-US" dirty="0" bmk="0"/>
              <a:t>) </a:t>
            </a:r>
            <a:r>
              <a:rPr lang="en-US" b="1" dirty="0" bmk="156"/>
              <a:t>simi</a:t>
            </a:r>
            <a:r>
              <a:rPr lang="en-US" b="1" dirty="0" bmk="794"/>
              <a:t>lar </a:t>
            </a:r>
            <a:r>
              <a:rPr lang="en-US" b="1" dirty="0" bmk="1455"/>
              <a:t>c</a:t>
            </a:r>
            <a:r>
              <a:rPr lang="en-US" b="1" dirty="0" bmk="32"/>
              <a:t>olum</a:t>
            </a:r>
            <a:r>
              <a:rPr lang="en-US" b="1" dirty="0" bmk="962"/>
              <a:t>n</a:t>
            </a:r>
            <a:r>
              <a:rPr lang="en-US" b="1" dirty="0" bmk="0"/>
              <a:t>s</a:t>
            </a:r>
            <a:r>
              <a:rPr lang="en-US" dirty="0" bmk="347"/>
              <a:t> are l</a:t>
            </a:r>
            <a:r>
              <a:rPr lang="en-US" dirty="0" bmk="651"/>
              <a:t>i</a:t>
            </a:r>
            <a:r>
              <a:rPr lang="en-US" dirty="0" bmk="1823"/>
              <a:t>ke</a:t>
            </a:r>
            <a:r>
              <a:rPr lang="en-US" dirty="0" bmk="1254"/>
              <a:t>l</a:t>
            </a:r>
            <a:r>
              <a:rPr lang="en-US" dirty="0" bmk="933"/>
              <a:t>y</a:t>
            </a:r>
            <a:r>
              <a:rPr lang="en-US" dirty="0" bmk="1267"/>
              <a:t> to</a:t>
            </a:r>
            <a:r>
              <a:rPr lang="en-US" dirty="0" bmk="0"/>
              <a:t> </a:t>
            </a:r>
            <a:r>
              <a:rPr lang="en-US" b="1" dirty="0" bmk="74"/>
              <a:t>ha</a:t>
            </a:r>
            <a:r>
              <a:rPr lang="en-US" b="1" dirty="0" bmk="1502"/>
              <a:t>sh to t</a:t>
            </a:r>
            <a:r>
              <a:rPr lang="en-US" b="1" dirty="0" bmk="1627"/>
              <a:t>h</a:t>
            </a:r>
            <a:r>
              <a:rPr lang="en-US" b="1" dirty="0" bmk="1607"/>
              <a:t>e s</a:t>
            </a:r>
            <a:r>
              <a:rPr lang="en-US" b="1" dirty="0" bmk="701"/>
              <a:t>a</a:t>
            </a:r>
            <a:r>
              <a:rPr lang="en-US" b="1" dirty="0" bmk="1757"/>
              <a:t>me</a:t>
            </a:r>
            <a:r>
              <a:rPr lang="en-US" b="1" dirty="0" bmk="943"/>
              <a:t> </a:t>
            </a:r>
            <a:r>
              <a:rPr lang="en-US" b="1" dirty="0" bmk="764"/>
              <a:t>b</a:t>
            </a:r>
            <a:r>
              <a:rPr lang="en-US" b="1" dirty="0" bmk="111"/>
              <a:t>u</a:t>
            </a:r>
            <a:r>
              <a:rPr lang="en-US" b="1" dirty="0" bmk="0"/>
              <a:t>cket</a:t>
            </a:r>
            <a:r>
              <a:rPr lang="en-US" dirty="0" bmk="353"/>
              <a:t>, with</a:t>
            </a:r>
            <a:r>
              <a:rPr lang="en-US" dirty="0" bmk="15"/>
              <a:t> </a:t>
            </a:r>
            <a:r>
              <a:rPr lang="en-US" dirty="0" bmk="1261"/>
              <a:t>hig</a:t>
            </a:r>
            <a:r>
              <a:rPr lang="en-US" dirty="0" bmk="254"/>
              <a:t>h</a:t>
            </a:r>
            <a:r>
              <a:rPr lang="en-US" dirty="0" bmk="938"/>
              <a:t> p</a:t>
            </a:r>
            <a:r>
              <a:rPr lang="en-US" dirty="0" bmk="1198"/>
              <a:t>r</a:t>
            </a:r>
            <a:r>
              <a:rPr lang="en-US" dirty="0" bmk="1742"/>
              <a:t>obab</a:t>
            </a:r>
            <a:r>
              <a:rPr lang="en-US" dirty="0" bmk="1355"/>
              <a:t>i</a:t>
            </a:r>
            <a:r>
              <a:rPr lang="en-US" dirty="0" bmk="1522"/>
              <a:t>li</a:t>
            </a:r>
            <a:r>
              <a:rPr lang="en-US" dirty="0" bmk="0"/>
              <a:t>ty</a:t>
            </a:r>
          </a:p>
          <a:p>
            <a:pPr lvl="8"/>
            <a:endParaRPr lang="en-US" dirty="0"/>
          </a:p>
          <a:p>
            <a:r>
              <a:rPr lang="en-US" b="1" dirty="0" bmk="421">
                <a:solidFill>
                  <a:srgbClr val="008000"/>
                </a:solidFill>
              </a:rPr>
              <a:t>Can</a:t>
            </a:r>
            <a:r>
              <a:rPr lang="en-US" b="1" dirty="0" bmk="84">
                <a:solidFill>
                  <a:srgbClr val="008000"/>
                </a:solidFill>
              </a:rPr>
              <a:t>d</a:t>
            </a:r>
            <a:r>
              <a:rPr lang="en-US" b="1" dirty="0" bmk="1385">
                <a:solidFill>
                  <a:srgbClr val="008000"/>
                </a:solidFill>
              </a:rPr>
              <a:t>idat</a:t>
            </a:r>
            <a:r>
              <a:rPr lang="en-US" b="1" dirty="0" bmk="979">
                <a:solidFill>
                  <a:srgbClr val="008000"/>
                </a:solidFill>
              </a:rPr>
              <a:t>e</a:t>
            </a:r>
            <a:r>
              <a:rPr lang="en-US" b="1" dirty="0" bmk="1602">
                <a:solidFill>
                  <a:srgbClr val="008000"/>
                </a:solidFill>
              </a:rPr>
              <a:t> </a:t>
            </a:r>
            <a:r>
              <a:rPr lang="en-US" b="1" dirty="0" bmk="757">
                <a:solidFill>
                  <a:srgbClr val="008000"/>
                </a:solidFill>
              </a:rPr>
              <a:t>pa</a:t>
            </a:r>
            <a:r>
              <a:rPr lang="en-US" b="1" dirty="0" bmk="1505">
                <a:solidFill>
                  <a:srgbClr val="008000"/>
                </a:solidFill>
              </a:rPr>
              <a:t>i</a:t>
            </a:r>
            <a:r>
              <a:rPr lang="en-US" b="1" dirty="0" bmk="1307">
                <a:solidFill>
                  <a:srgbClr val="008000"/>
                </a:solidFill>
              </a:rPr>
              <a:t>r</a:t>
            </a:r>
            <a:r>
              <a:rPr lang="en-US" b="1" dirty="0" bmk="381">
                <a:solidFill>
                  <a:srgbClr val="008000"/>
                </a:solidFill>
              </a:rPr>
              <a:t>s a</a:t>
            </a:r>
            <a:r>
              <a:rPr lang="en-US" b="1" dirty="0" bmk="1260">
                <a:solidFill>
                  <a:srgbClr val="008000"/>
                </a:solidFill>
              </a:rPr>
              <a:t>r</a:t>
            </a:r>
            <a:r>
              <a:rPr lang="en-US" b="1" dirty="0" bmk="1884">
                <a:solidFill>
                  <a:srgbClr val="008000"/>
                </a:solidFill>
              </a:rPr>
              <a:t>e </a:t>
            </a:r>
            <a:r>
              <a:rPr lang="en-US" b="1" dirty="0" bmk="1311">
                <a:solidFill>
                  <a:srgbClr val="008000"/>
                </a:solidFill>
              </a:rPr>
              <a:t>t</a:t>
            </a:r>
            <a:r>
              <a:rPr lang="en-US" b="1" dirty="0" bmk="946">
                <a:solidFill>
                  <a:srgbClr val="008000"/>
                </a:solidFill>
              </a:rPr>
              <a:t>h</a:t>
            </a:r>
            <a:r>
              <a:rPr lang="en-US" b="1" dirty="0" bmk="1830">
                <a:solidFill>
                  <a:srgbClr val="008000"/>
                </a:solidFill>
              </a:rPr>
              <a:t>os</a:t>
            </a:r>
            <a:r>
              <a:rPr lang="en-US" b="1" dirty="0" bmk="1052">
                <a:solidFill>
                  <a:srgbClr val="008000"/>
                </a:solidFill>
              </a:rPr>
              <a:t>e t</a:t>
            </a:r>
            <a:r>
              <a:rPr lang="en-US" b="1" dirty="0" bmk="122">
                <a:solidFill>
                  <a:srgbClr val="008000"/>
                </a:solidFill>
              </a:rPr>
              <a:t>ha</a:t>
            </a:r>
            <a:r>
              <a:rPr lang="en-US" b="1" dirty="0" bmk="1083">
                <a:solidFill>
                  <a:srgbClr val="008000"/>
                </a:solidFill>
              </a:rPr>
              <a:t>t h</a:t>
            </a:r>
            <a:r>
              <a:rPr lang="en-US" b="1" dirty="0" bmk="1701">
                <a:solidFill>
                  <a:srgbClr val="008000"/>
                </a:solidFill>
              </a:rPr>
              <a:t>a</a:t>
            </a:r>
            <a:r>
              <a:rPr lang="en-US" b="1" dirty="0" bmk="980">
                <a:solidFill>
                  <a:srgbClr val="008000"/>
                </a:solidFill>
              </a:rPr>
              <a:t>sh </a:t>
            </a:r>
            <a:r>
              <a:rPr lang="en-US" b="1" dirty="0" bmk="1733">
                <a:solidFill>
                  <a:srgbClr val="008000"/>
                </a:solidFill>
              </a:rPr>
              <a:t>to</a:t>
            </a:r>
            <a:r>
              <a:rPr lang="en-US" b="1" dirty="0" bmk="1728">
                <a:solidFill>
                  <a:srgbClr val="008000"/>
                </a:solidFill>
              </a:rPr>
              <a:t> t</a:t>
            </a:r>
            <a:r>
              <a:rPr lang="en-US" b="1" dirty="0" bmk="903">
                <a:solidFill>
                  <a:srgbClr val="008000"/>
                </a:solidFill>
              </a:rPr>
              <a:t>h</a:t>
            </a:r>
            <a:r>
              <a:rPr lang="en-US" b="1" dirty="0" bmk="1833">
                <a:solidFill>
                  <a:srgbClr val="008000"/>
                </a:solidFill>
              </a:rPr>
              <a:t>e </a:t>
            </a:r>
            <a:r>
              <a:rPr lang="en-US" b="1" dirty="0" bmk="711">
                <a:solidFill>
                  <a:srgbClr val="008000"/>
                </a:solidFill>
              </a:rPr>
              <a:t>s</a:t>
            </a:r>
            <a:r>
              <a:rPr lang="en-US" b="1" dirty="0" bmk="595">
                <a:solidFill>
                  <a:srgbClr val="008000"/>
                </a:solidFill>
              </a:rPr>
              <a:t>a</a:t>
            </a:r>
            <a:r>
              <a:rPr lang="en-US" b="1" dirty="0" bmk="1425">
                <a:solidFill>
                  <a:srgbClr val="008000"/>
                </a:solidFill>
              </a:rPr>
              <a:t>me </a:t>
            </a:r>
            <a:r>
              <a:rPr lang="en-US" b="1" dirty="0" bmk="898">
                <a:solidFill>
                  <a:srgbClr val="008000"/>
                </a:solidFill>
              </a:rPr>
              <a:t>bu</a:t>
            </a:r>
            <a:r>
              <a:rPr lang="en-US" b="1" dirty="0" bmk="870">
                <a:solidFill>
                  <a:srgbClr val="008000"/>
                </a:solidFill>
              </a:rPr>
              <a:t>c</a:t>
            </a:r>
            <a:r>
              <a:rPr lang="en-US" b="1" dirty="0" bmk="1842">
                <a:solidFill>
                  <a:srgbClr val="008000"/>
                </a:solidFill>
              </a:rPr>
              <a:t>ket</a:t>
            </a:r>
            <a:r>
              <a:rPr lang="en-US" b="1" dirty="0" bmk="867">
                <a:solidFill>
                  <a:srgbClr val="008000"/>
                </a:solidFill>
              </a:rPr>
              <a:t/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647"/>
              <a:t>J.</a:t>
            </a:r>
            <a:r>
              <a:rPr lang="en-US" bmk="1465"/>
              <a:t> L</a:t>
            </a:r>
            <a:r>
              <a:rPr lang="en-US" bmk="164"/>
              <a:t>es</a:t>
            </a:r>
            <a:r>
              <a:rPr lang="en-US" bmk="767"/>
              <a:t>k</a:t>
            </a:r>
            <a:r>
              <a:rPr lang="en-US" bmk="1459"/>
              <a:t>ove</a:t>
            </a:r>
            <a:r>
              <a:rPr lang="en-US" bmk="1598"/>
              <a:t>c,</a:t>
            </a:r>
            <a:r>
              <a:rPr lang="en-US" bmk="1335"/>
              <a:t> </a:t>
            </a:r>
            <a:r>
              <a:rPr lang="en-US" bmk="940"/>
              <a:t>A. </a:t>
            </a:r>
            <a:r>
              <a:rPr lang="en-US" bmk="785"/>
              <a:t>Ra</a:t>
            </a:r>
            <a:r>
              <a:rPr lang="en-US" bmk="440"/>
              <a:t>jar</a:t>
            </a:r>
            <a:r>
              <a:rPr lang="en-US" bmk="1752"/>
              <a:t>a</a:t>
            </a:r>
            <a:r>
              <a:rPr lang="en-US" bmk="155"/>
              <a:t>ma</a:t>
            </a:r>
            <a:r>
              <a:rPr lang="en-US" bmk="1496"/>
              <a:t>n,</a:t>
            </a:r>
            <a:r>
              <a:rPr lang="en-US" bmk="160"/>
              <a:t> </a:t>
            </a:r>
            <a:r>
              <a:rPr lang="en-US" bmk="705"/>
              <a:t>J</a:t>
            </a:r>
            <a:r>
              <a:rPr lang="en-US" bmk="1200"/>
              <a:t>. </a:t>
            </a:r>
            <a:r>
              <a:rPr lang="en-US" bmk="464"/>
              <a:t>U</a:t>
            </a:r>
            <a:r>
              <a:rPr lang="en-US" bmk="1323"/>
              <a:t>l</a:t>
            </a:r>
            <a:r>
              <a:rPr lang="en-US" bmk="517"/>
              <a:t>lm</a:t>
            </a:r>
            <a:r>
              <a:rPr lang="en-US" bmk="183"/>
              <a:t>an: </a:t>
            </a:r>
            <a:r>
              <a:rPr lang="en-US" bmk="157"/>
              <a:t>M</a:t>
            </a:r>
            <a:r>
              <a:rPr lang="en-US" bmk="1802"/>
              <a:t>ini</a:t>
            </a:r>
            <a:r>
              <a:rPr lang="en-US" bmk="1855"/>
              <a:t>n</a:t>
            </a:r>
            <a:r>
              <a:rPr lang="en-US" bmk="1424"/>
              <a:t>g </a:t>
            </a:r>
            <a:r>
              <a:rPr lang="en-US" bmk="595"/>
              <a:t>o</a:t>
            </a:r>
            <a:r>
              <a:rPr lang="en-US" bmk="292"/>
              <a:t>f</a:t>
            </a:r>
            <a:r>
              <a:rPr lang="en-US" bmk="1243"/>
              <a:t> Ma</a:t>
            </a:r>
            <a:r>
              <a:rPr lang="en-US" bmk="101"/>
              <a:t>ss</a:t>
            </a:r>
            <a:r>
              <a:rPr lang="en-US" bmk="323"/>
              <a:t>i</a:t>
            </a:r>
            <a:r>
              <a:rPr lang="en-US" bmk="1899"/>
              <a:t>ve </a:t>
            </a:r>
            <a:r>
              <a:rPr lang="en-US" bmk="1327"/>
              <a:t>Dat</a:t>
            </a:r>
            <a:r>
              <a:rPr lang="en-US" bmk="1075"/>
              <a:t>as</a:t>
            </a:r>
            <a:r>
              <a:rPr lang="en-US" bmk="849"/>
              <a:t>e</a:t>
            </a:r>
            <a:r>
              <a:rPr lang="en-US" bmk="675"/>
              <a:t>ts</a:t>
            </a:r>
            <a:r>
              <a:rPr lang="en-US" bmk="1759"/>
              <a:t>, </a:t>
            </a:r>
            <a:r>
              <a:rPr lang="en-US" bmk="996"/>
              <a:t>h</a:t>
            </a:r>
            <a:r>
              <a:rPr lang="en-US" bmk="741"/>
              <a:t>t</a:t>
            </a:r>
            <a:r>
              <a:rPr lang="en-US" bmk="1031"/>
              <a:t>tp</a:t>
            </a:r>
            <a:r>
              <a:rPr lang="en-US" bmk="507"/>
              <a:t>://w</a:t>
            </a:r>
            <a:r>
              <a:rPr lang="en-US" bmk="732"/>
              <a:t>w</a:t>
            </a:r>
            <a:r>
              <a:rPr lang="en-US" bmk="1466"/>
              <a:t>w.</a:t>
            </a:r>
            <a:r>
              <a:rPr lang="en-US" bmk="1120"/>
              <a:t>mmd</a:t>
            </a:r>
            <a:r>
              <a:rPr lang="en-US" bmk="1506"/>
              <a:t>s.</a:t>
            </a:r>
            <a:r>
              <a:rPr lang="en-US" bmk="693"/>
              <a:t>org</a:t>
            </a:r>
            <a:r>
              <a:rPr lang="en-US" bmk="1276"/>
              <a:t/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2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43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4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5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6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7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8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9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0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1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2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3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4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5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56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7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58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9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0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1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2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3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4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5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6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7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8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9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0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1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2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3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4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5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91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1406"/>
              <a:t>P</a:t>
            </a:r>
            <a:r>
              <a:rPr lang="en-US" dirty="0" bmk="301"/>
              <a:t>a</a:t>
            </a:r>
            <a:r>
              <a:rPr lang="en-US" dirty="0" bmk="1749"/>
              <a:t>rti</a:t>
            </a:r>
            <a:r>
              <a:rPr lang="en-US" dirty="0" bmk="737"/>
              <a:t>ti</a:t>
            </a:r>
            <a:r>
              <a:rPr lang="en-US" dirty="0" bmk="0"/>
              <a:t>on </a:t>
            </a:r>
            <a:r>
              <a:rPr lang="en-US" i="1" dirty="0" bmk="0"/>
              <a:t>M</a:t>
            </a:r>
            <a:r>
              <a:rPr lang="en-US" dirty="0" bmk="0"/>
              <a:t> into </a:t>
            </a:r>
            <a:r>
              <a:rPr lang="en-US" i="1" dirty="0" bmk="0"/>
              <a:t>b</a:t>
            </a:r>
            <a:r>
              <a:rPr lang="en-US" dirty="0" bmk="0"/>
              <a:t> Bands</a:t>
            </a: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727"/>
              <a:t>J. Lesk</a:t>
            </a:r>
            <a:r>
              <a:rPr lang="en-US" bmk="1848"/>
              <a:t>o</a:t>
            </a:r>
            <a:r>
              <a:rPr lang="en-US" bmk="211"/>
              <a:t>ve</a:t>
            </a:r>
            <a:r>
              <a:rPr lang="en-US" bmk="186"/>
              <a:t>c,</a:t>
            </a:r>
            <a:r>
              <a:rPr lang="en-US" bmk="649"/>
              <a:t> A</a:t>
            </a:r>
            <a:r>
              <a:rPr lang="en-US" bmk="897"/>
              <a:t>.</a:t>
            </a:r>
            <a:r>
              <a:rPr lang="en-US" bmk="1568"/>
              <a:t> R</a:t>
            </a:r>
            <a:r>
              <a:rPr lang="en-US" bmk="1474"/>
              <a:t>aja</a:t>
            </a:r>
            <a:r>
              <a:rPr lang="en-US" bmk="916"/>
              <a:t>ra</a:t>
            </a:r>
            <a:r>
              <a:rPr lang="en-US" bmk="692"/>
              <a:t>ma</a:t>
            </a:r>
            <a:r>
              <a:rPr lang="en-US" bmk="1677"/>
              <a:t>n, J. </a:t>
            </a:r>
            <a:r>
              <a:rPr lang="en-US" bmk="1524"/>
              <a:t>Ull</a:t>
            </a:r>
            <a:r>
              <a:rPr lang="en-US" bmk="1419"/>
              <a:t>man: </a:t>
            </a:r>
            <a:r>
              <a:rPr lang="en-US" bmk="576"/>
              <a:t>Min</a:t>
            </a:r>
            <a:r>
              <a:rPr lang="en-US" bmk="100"/>
              <a:t>i</a:t>
            </a:r>
            <a:r>
              <a:rPr lang="en-US" bmk="254"/>
              <a:t>ng o</a:t>
            </a:r>
            <a:r>
              <a:rPr lang="en-US" bmk="568"/>
              <a:t>f</a:t>
            </a:r>
            <a:r>
              <a:rPr lang="en-US" bmk="366"/>
              <a:t> Ma</a:t>
            </a:r>
            <a:r>
              <a:rPr lang="en-US" bmk="1442"/>
              <a:t>s</a:t>
            </a:r>
            <a:r>
              <a:rPr lang="en-US" bmk="838"/>
              <a:t>siv</a:t>
            </a:r>
            <a:r>
              <a:rPr lang="en-US" bmk="86"/>
              <a:t>e</a:t>
            </a:r>
            <a:r>
              <a:rPr lang="en-US" bmk="359"/>
              <a:t> Dat</a:t>
            </a:r>
            <a:r>
              <a:rPr lang="en-US" bmk="172"/>
              <a:t>ase</a:t>
            </a:r>
            <a:r>
              <a:rPr lang="en-US" bmk="1868"/>
              <a:t>t</a:t>
            </a:r>
            <a:r>
              <a:rPr lang="en-US" bmk="1006"/>
              <a:t>s</a:t>
            </a:r>
            <a:r>
              <a:rPr lang="en-US" bmk="17"/>
              <a:t>, </a:t>
            </a:r>
            <a:r>
              <a:rPr lang="en-US" bmk="576"/>
              <a:t>http</a:t>
            </a:r>
            <a:r>
              <a:rPr lang="en-US" bmk="746"/>
              <a:t>:/</a:t>
            </a:r>
            <a:r>
              <a:rPr lang="en-US" bmk="1441"/>
              <a:t>/w</a:t>
            </a:r>
            <a:r>
              <a:rPr lang="en-US" bmk="915"/>
              <a:t>ww.m</a:t>
            </a:r>
            <a:r>
              <a:rPr lang="en-US" bmk="899"/>
              <a:t>mds</a:t>
            </a:r>
            <a:r>
              <a:rPr lang="en-US" bmk="849"/>
              <a:t>.</a:t>
            </a:r>
            <a:r>
              <a:rPr lang="en-US" bmk="0"/>
              <a:t>org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B6F43-D011-4C92-BC19-A651E84D2484}" type="slidenum">
              <a:rPr lang="en-US"/>
              <a:pPr/>
              <a:t>44</a:t>
            </a:fld>
            <a:endParaRPr lang="en-US"/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2590800" y="1905000"/>
            <a:ext cx="4343400" cy="4191000"/>
          </a:xfrm>
          <a:prstGeom prst="rect">
            <a:avLst/>
          </a:prstGeom>
          <a:solidFill>
            <a:srgbClr val="FFFF99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48" name="Line 4"/>
          <p:cNvSpPr>
            <a:spLocks noChangeShapeType="1"/>
          </p:cNvSpPr>
          <p:nvPr/>
        </p:nvSpPr>
        <p:spPr bwMode="auto">
          <a:xfrm>
            <a:off x="2590800" y="27432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49" name="Line 5"/>
          <p:cNvSpPr>
            <a:spLocks noChangeShapeType="1"/>
          </p:cNvSpPr>
          <p:nvPr/>
        </p:nvSpPr>
        <p:spPr bwMode="auto">
          <a:xfrm>
            <a:off x="2590800" y="35814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50" name="Line 6"/>
          <p:cNvSpPr>
            <a:spLocks noChangeShapeType="1"/>
          </p:cNvSpPr>
          <p:nvPr/>
        </p:nvSpPr>
        <p:spPr bwMode="auto">
          <a:xfrm>
            <a:off x="2590800" y="44196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51" name="Line 7"/>
          <p:cNvSpPr>
            <a:spLocks noChangeShapeType="1"/>
          </p:cNvSpPr>
          <p:nvPr/>
        </p:nvSpPr>
        <p:spPr bwMode="auto">
          <a:xfrm>
            <a:off x="2590800" y="52578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52" name="Text Box 8"/>
          <p:cNvSpPr txBox="1">
            <a:spLocks noChangeArrowheads="1"/>
          </p:cNvSpPr>
          <p:nvPr/>
        </p:nvSpPr>
        <p:spPr bwMode="auto">
          <a:xfrm>
            <a:off x="3489083" y="6173788"/>
            <a:ext cx="2151551" cy="36933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 bmk="1030">
                <a:solidFill>
                  <a:srgbClr val="008000"/>
                </a:solidFill>
              </a:rPr>
              <a:t>Signa</a:t>
            </a:r>
            <a:r>
              <a:rPr lang="en-US" b="1" dirty="0" bmk="217">
                <a:solidFill>
                  <a:srgbClr val="008000"/>
                </a:solidFill>
              </a:rPr>
              <a:t>tu</a:t>
            </a:r>
            <a:r>
              <a:rPr lang="en-US" b="1" dirty="0" bmk="1714">
                <a:solidFill>
                  <a:srgbClr val="008000"/>
                </a:solidFill>
              </a:rPr>
              <a:t>r</a:t>
            </a:r>
            <a:r>
              <a:rPr lang="en-US" b="1" dirty="0" bmk="1832">
                <a:solidFill>
                  <a:srgbClr val="008000"/>
                </a:solidFill>
              </a:rPr>
              <a:t>e </a:t>
            </a:r>
            <a:r>
              <a:rPr lang="en-US" b="1" dirty="0" bmk="1409">
                <a:solidFill>
                  <a:srgbClr val="008000"/>
                </a:solidFill>
              </a:rPr>
              <a:t>ma</a:t>
            </a:r>
            <a:r>
              <a:rPr lang="en-US" b="1" dirty="0" bmk="110">
                <a:solidFill>
                  <a:srgbClr val="008000"/>
                </a:solidFill>
              </a:rPr>
              <a:t>tri</a:t>
            </a:r>
            <a:r>
              <a:rPr lang="en-US" b="1" dirty="0" bmk="1702">
                <a:solidFill>
                  <a:srgbClr val="008000"/>
                </a:solidFill>
              </a:rPr>
              <a:t>x </a:t>
            </a:r>
            <a:r>
              <a:rPr lang="en-US" b="1" dirty="0" bmk="0">
                <a:solidFill>
                  <a:srgbClr val="008000"/>
                </a:solidFill>
              </a:rPr>
              <a:t> </a:t>
            </a:r>
            <a:r>
              <a:rPr lang="en-US" b="1" i="1" dirty="0" bmk="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7481358" y="2744788"/>
            <a:ext cx="1061509" cy="646331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i="1" dirty="0" bmk="0">
                <a:solidFill>
                  <a:srgbClr val="008000"/>
                </a:solidFill>
              </a:rPr>
              <a:t>r </a:t>
            </a:r>
            <a:r>
              <a:rPr lang="en-US" b="1" dirty="0" bmk="1639">
                <a:solidFill>
                  <a:srgbClr val="008000"/>
                </a:solidFill>
              </a:rPr>
              <a:t> ro</a:t>
            </a:r>
            <a:r>
              <a:rPr lang="en-US" b="1" dirty="0" bmk="1521">
                <a:solidFill>
                  <a:srgbClr val="008000"/>
                </a:solidFill>
              </a:rPr>
              <a:t>w</a:t>
            </a:r>
            <a:r>
              <a:rPr lang="en-US" b="1" dirty="0" bmk="0">
                <a:solidFill>
                  <a:srgbClr val="008000"/>
                </a:solidFill>
              </a:rPr>
              <a:t>s</a:t>
            </a:r>
          </a:p>
          <a:p>
            <a:pPr algn="ctr"/>
            <a:r>
              <a:rPr lang="en-US" b="1" dirty="0" bmk="1751">
                <a:solidFill>
                  <a:srgbClr val="008000"/>
                </a:solidFill>
              </a:rPr>
              <a:t>pe</a:t>
            </a:r>
            <a:r>
              <a:rPr lang="en-US" b="1" dirty="0" bmk="1219">
                <a:solidFill>
                  <a:srgbClr val="008000"/>
                </a:solidFill>
              </a:rPr>
              <a:t>r</a:t>
            </a:r>
            <a:r>
              <a:rPr lang="en-US" b="1" dirty="0" bmk="1827">
                <a:solidFill>
                  <a:srgbClr val="008000"/>
                </a:solidFill>
              </a:rPr>
              <a:t> ban</a:t>
            </a:r>
            <a:r>
              <a:rPr lang="en-US" b="1" dirty="0" bmk="0">
                <a:solidFill>
                  <a:srgbClr val="008000"/>
                </a:solidFill>
              </a:rPr>
              <a:t>d</a:t>
            </a:r>
          </a:p>
        </p:txBody>
      </p:sp>
      <p:sp>
        <p:nvSpPr>
          <p:cNvPr id="82954" name="Line 10"/>
          <p:cNvSpPr>
            <a:spLocks noChangeShapeType="1"/>
          </p:cNvSpPr>
          <p:nvPr/>
        </p:nvSpPr>
        <p:spPr bwMode="auto">
          <a:xfrm>
            <a:off x="7165975" y="2741613"/>
            <a:ext cx="0" cy="841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55" name="Line 11"/>
          <p:cNvSpPr>
            <a:spLocks noChangeShapeType="1"/>
          </p:cNvSpPr>
          <p:nvPr/>
        </p:nvSpPr>
        <p:spPr bwMode="auto">
          <a:xfrm>
            <a:off x="2057400" y="19050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56" name="Text Box 12"/>
          <p:cNvSpPr txBox="1">
            <a:spLocks noChangeArrowheads="1"/>
          </p:cNvSpPr>
          <p:nvPr/>
        </p:nvSpPr>
        <p:spPr bwMode="auto">
          <a:xfrm>
            <a:off x="756217" y="3506788"/>
            <a:ext cx="9989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i="1" dirty="0" bmk="0">
                <a:solidFill>
                  <a:srgbClr val="008000"/>
                </a:solidFill>
              </a:rPr>
              <a:t>b</a:t>
            </a:r>
            <a:r>
              <a:rPr lang="en-US" b="1" dirty="0" bmk="976">
                <a:solidFill>
                  <a:srgbClr val="008000"/>
                </a:solidFill>
              </a:rPr>
              <a:t>  </a:t>
            </a:r>
            <a:r>
              <a:rPr lang="en-US" b="1" dirty="0" bmk="104">
                <a:solidFill>
                  <a:srgbClr val="008000"/>
                </a:solidFill>
              </a:rPr>
              <a:t>ban</a:t>
            </a:r>
            <a:r>
              <a:rPr lang="en-US" b="1" dirty="0" bmk="1153">
                <a:solidFill>
                  <a:srgbClr val="008000"/>
                </a:solidFill>
              </a:rPr>
              <a:t>d</a:t>
            </a:r>
            <a:r>
              <a:rPr lang="en-US" b="1" dirty="0" bmk="0">
                <a:solidFill>
                  <a:srgbClr val="008000"/>
                </a:solidFill>
              </a:rPr>
              <a:t>s</a:t>
            </a:r>
          </a:p>
        </p:txBody>
      </p:sp>
      <p:sp>
        <p:nvSpPr>
          <p:cNvPr id="82957" name="Rectangle 13"/>
          <p:cNvSpPr>
            <a:spLocks noChangeArrowheads="1"/>
          </p:cNvSpPr>
          <p:nvPr/>
        </p:nvSpPr>
        <p:spPr bwMode="auto">
          <a:xfrm>
            <a:off x="4495800" y="1905000"/>
            <a:ext cx="228600" cy="41910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9" name="Line 15"/>
          <p:cNvSpPr>
            <a:spLocks noChangeShapeType="1"/>
          </p:cNvSpPr>
          <p:nvPr/>
        </p:nvSpPr>
        <p:spPr bwMode="auto">
          <a:xfrm flipH="1" flipV="1">
            <a:off x="4724400" y="3276600"/>
            <a:ext cx="25908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60" name="Text Box 16"/>
          <p:cNvSpPr txBox="1">
            <a:spLocks noChangeArrowheads="1"/>
          </p:cNvSpPr>
          <p:nvPr/>
        </p:nvSpPr>
        <p:spPr bwMode="auto">
          <a:xfrm>
            <a:off x="7451725" y="5060950"/>
            <a:ext cx="11191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 bmk="58">
                <a:solidFill>
                  <a:srgbClr val="008000"/>
                </a:solidFill>
              </a:rPr>
              <a:t>  </a:t>
            </a:r>
            <a:r>
              <a:rPr lang="en-US" sz="1800" b="1" bmk="1252">
                <a:solidFill>
                  <a:srgbClr val="008000"/>
                </a:solidFill>
              </a:rPr>
              <a:t> </a:t>
            </a:r>
            <a:r>
              <a:rPr lang="en-US" sz="1800" b="1" bmk="0">
                <a:solidFill>
                  <a:srgbClr val="008000"/>
                </a:solidFill>
              </a:rPr>
              <a:t>One</a:t>
            </a:r>
          </a:p>
          <a:p>
            <a:r>
              <a:rPr lang="en-US" sz="1800" b="1" bmk="355">
                <a:solidFill>
                  <a:srgbClr val="008000"/>
                </a:solidFill>
              </a:rPr>
              <a:t>sign</a:t>
            </a:r>
            <a:r>
              <a:rPr lang="en-US" sz="1800" b="1" bmk="1413">
                <a:solidFill>
                  <a:srgbClr val="008000"/>
                </a:solidFill>
              </a:rPr>
              <a:t>a</a:t>
            </a:r>
            <a:r>
              <a:rPr lang="en-US" sz="1800" b="1" bmk="76">
                <a:solidFill>
                  <a:srgbClr val="008000"/>
                </a:solidFill>
              </a:rPr>
              <a:t>tur</a:t>
            </a:r>
            <a:r>
              <a:rPr lang="en-US" sz="1800" b="1" bmk="802">
                <a:solidFill>
                  <a:srgbClr val="008000"/>
                </a:solidFill>
              </a:rPr>
              <a:t>e</a:t>
            </a:r>
            <a:r>
              <a:rPr lang="en-US" sz="1800" b="1" bmk="658">
                <a:solidFill>
                  <a:srgbClr val="008000"/>
                </a:solidFill>
              </a:rPr>
              <a:t/>
            </a:r>
          </a:p>
        </p:txBody>
      </p:sp>
      <p:sp>
        <p:nvSpPr>
          <p:cNvPr id="54" name="Rectangle 53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89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90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91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92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93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94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5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6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7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8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9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0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104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105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6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7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8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9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0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1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2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113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114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115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116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7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8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9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0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1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2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7176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759"/>
              <a:t>Pa</a:t>
            </a:r>
            <a:r>
              <a:rPr lang="en-US" dirty="0" bmk="27"/>
              <a:t>rtit</a:t>
            </a:r>
            <a:r>
              <a:rPr lang="en-US" dirty="0" bmk="1317"/>
              <a:t>i</a:t>
            </a:r>
            <a:r>
              <a:rPr lang="en-US" dirty="0" bmk="233"/>
              <a:t>on M </a:t>
            </a:r>
            <a:r>
              <a:rPr lang="en-US" dirty="0" bmk="756"/>
              <a:t>in</a:t>
            </a:r>
            <a:r>
              <a:rPr lang="en-US" dirty="0" bmk="473"/>
              <a:t>t</a:t>
            </a:r>
            <a:r>
              <a:rPr lang="en-US" dirty="0" bmk="76"/>
              <a:t>o </a:t>
            </a:r>
            <a:r>
              <a:rPr lang="en-US" dirty="0" bmk="257"/>
              <a:t>B</a:t>
            </a:r>
            <a:r>
              <a:rPr lang="en-US" dirty="0" bmk="520"/>
              <a:t>a</a:t>
            </a:r>
            <a:r>
              <a:rPr lang="en-US" dirty="0" bmk="1022"/>
              <a:t>n</a:t>
            </a:r>
            <a:r>
              <a:rPr lang="en-US" dirty="0" bmk="1417"/>
              <a:t>ds</a:t>
            </a:r>
            <a:r>
              <a:rPr lang="en-US" dirty="0" bmk="448"/>
              <a:t/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7848600" cy="5257801"/>
          </a:xfrm>
        </p:spPr>
        <p:txBody>
          <a:bodyPr>
            <a:normAutofit/>
          </a:bodyPr>
          <a:lstStyle/>
          <a:p>
            <a:r>
              <a:rPr lang="en-US" dirty="0" bmk="977"/>
              <a:t>D</a:t>
            </a:r>
            <a:r>
              <a:rPr lang="en-US" dirty="0" bmk="1452"/>
              <a:t>i</a:t>
            </a:r>
            <a:r>
              <a:rPr lang="en-US" dirty="0" bmk="273"/>
              <a:t>vid</a:t>
            </a:r>
            <a:r>
              <a:rPr lang="en-US" dirty="0" bmk="1652"/>
              <a:t>e m</a:t>
            </a:r>
            <a:r>
              <a:rPr lang="en-US" dirty="0" bmk="246"/>
              <a:t>a</a:t>
            </a:r>
            <a:r>
              <a:rPr lang="en-US" dirty="0" bmk="461"/>
              <a:t>t</a:t>
            </a:r>
            <a:r>
              <a:rPr lang="en-US" dirty="0" bmk="1249"/>
              <a:t>rix </a:t>
            </a:r>
            <a:r>
              <a:rPr lang="en-US" dirty="0" bmk="220"/>
              <a:t/>
            </a:r>
            <a:r>
              <a:rPr lang="en-US" b="1" i="1" dirty="0" bmk="0"/>
              <a:t>M</a:t>
            </a:r>
            <a:r>
              <a:rPr lang="en-US" dirty="0" bmk="145"/>
              <a:t> i</a:t>
            </a:r>
            <a:r>
              <a:rPr lang="en-US" dirty="0" bmk="913"/>
              <a:t>n</a:t>
            </a:r>
            <a:r>
              <a:rPr lang="en-US" dirty="0" bmk="283"/>
              <a:t>t</a:t>
            </a:r>
            <a:r>
              <a:rPr lang="en-US" dirty="0" bmk="0"/>
              <a:t>o </a:t>
            </a:r>
            <a:r>
              <a:rPr lang="en-US" b="1" i="1" dirty="0" bmk="0"/>
              <a:t>b</a:t>
            </a:r>
            <a:r>
              <a:rPr lang="en-US" i="1" dirty="0" bmk="0"/>
              <a:t> </a:t>
            </a:r>
            <a:r>
              <a:rPr lang="en-US" dirty="0" bmk="54"/>
              <a:t>ban</a:t>
            </a:r>
            <a:r>
              <a:rPr lang="en-US" dirty="0" bmk="628"/>
              <a:t>ds </a:t>
            </a:r>
            <a:r>
              <a:rPr lang="en-US" dirty="0" bmk="842"/>
              <a:t>o</a:t>
            </a:r>
            <a:r>
              <a:rPr lang="en-US" dirty="0" bmk="1158"/>
              <a:t>f </a:t>
            </a:r>
            <a:r>
              <a:rPr lang="en-US" dirty="0" bmk="305"/>
              <a:t/>
            </a:r>
            <a:r>
              <a:rPr lang="en-US" b="1" i="1" dirty="0" bmk="0"/>
              <a:t>r</a:t>
            </a:r>
            <a:r>
              <a:rPr lang="en-US" dirty="0" bmk="592"/>
              <a:t> rows</a:t>
            </a:r>
            <a:r>
              <a:rPr lang="en-US" dirty="0" bmk="896"/>
              <a:t/>
            </a:r>
          </a:p>
          <a:p>
            <a:pPr lvl="8"/>
            <a:endParaRPr lang="en-US" dirty="0"/>
          </a:p>
          <a:p>
            <a:r>
              <a:rPr lang="en-US" dirty="0" bmk="1887"/>
              <a:t>For</a:t>
            </a:r>
            <a:r>
              <a:rPr lang="en-US" dirty="0" bmk="1855"/>
              <a:t> ea</a:t>
            </a:r>
            <a:r>
              <a:rPr lang="en-US" dirty="0" bmk="1765"/>
              <a:t>ch</a:t>
            </a:r>
            <a:r>
              <a:rPr lang="en-US" dirty="0" bmk="133"/>
              <a:t> </a:t>
            </a:r>
            <a:r>
              <a:rPr lang="en-US" dirty="0" bmk="340"/>
              <a:t>b</a:t>
            </a:r>
            <a:r>
              <a:rPr lang="en-US" dirty="0" bmk="1522"/>
              <a:t>a</a:t>
            </a:r>
            <a:r>
              <a:rPr lang="en-US" dirty="0" bmk="1382"/>
              <a:t>nd,</a:t>
            </a:r>
            <a:r>
              <a:rPr lang="en-US" dirty="0" bmk="967"/>
              <a:t> h</a:t>
            </a:r>
            <a:r>
              <a:rPr lang="en-US" dirty="0" bmk="979"/>
              <a:t>a</a:t>
            </a:r>
            <a:r>
              <a:rPr lang="en-US" dirty="0" bmk="721"/>
              <a:t>sh</a:t>
            </a:r>
            <a:r>
              <a:rPr lang="en-US" dirty="0" bmk="194"/>
              <a:t> </a:t>
            </a:r>
            <a:r>
              <a:rPr lang="en-US" dirty="0" bmk="469"/>
              <a:t>i</a:t>
            </a:r>
            <a:r>
              <a:rPr lang="en-US" dirty="0" bmk="1249"/>
              <a:t>t</a:t>
            </a:r>
            <a:r>
              <a:rPr lang="en-US" dirty="0" bmk="1525"/>
              <a:t>s p</a:t>
            </a:r>
            <a:r>
              <a:rPr lang="en-US" dirty="0" bmk="1583"/>
              <a:t>o</a:t>
            </a:r>
            <a:r>
              <a:rPr lang="en-US" dirty="0" bmk="883"/>
              <a:t>rt</a:t>
            </a:r>
            <a:r>
              <a:rPr lang="en-US" dirty="0" bmk="603"/>
              <a:t>io</a:t>
            </a:r>
            <a:r>
              <a:rPr lang="en-US" dirty="0" bmk="252"/>
              <a:t>n </a:t>
            </a:r>
            <a:r>
              <a:rPr lang="en-US" dirty="0" bmk="1638"/>
              <a:t>o</a:t>
            </a:r>
            <a:r>
              <a:rPr lang="en-US" dirty="0" bmk="620"/>
              <a:t>f</a:t>
            </a:r>
            <a:r>
              <a:rPr lang="en-US" dirty="0" bmk="366"/>
              <a:t> e</a:t>
            </a:r>
            <a:r>
              <a:rPr lang="en-US" dirty="0" bmk="849"/>
              <a:t>ac</a:t>
            </a:r>
            <a:r>
              <a:rPr lang="en-US" dirty="0" bmk="1276"/>
              <a:t>h </a:t>
            </a:r>
            <a:r>
              <a:rPr lang="en-US" dirty="0" bmk="57"/>
              <a:t>co</a:t>
            </a:r>
            <a:r>
              <a:rPr lang="en-US" dirty="0" bmk="941"/>
              <a:t>l</a:t>
            </a:r>
            <a:r>
              <a:rPr lang="en-US" dirty="0" bmk="1008"/>
              <a:t>um</a:t>
            </a:r>
            <a:r>
              <a:rPr lang="en-US" dirty="0" bmk="1739"/>
              <a:t>n to</a:t>
            </a:r>
            <a:r>
              <a:rPr lang="en-US" dirty="0" bmk="588"/>
              <a:t> </a:t>
            </a:r>
            <a:r>
              <a:rPr lang="en-US" dirty="0" bmk="1711"/>
              <a:t>a </a:t>
            </a:r>
            <a:r>
              <a:rPr lang="en-US" dirty="0" bmk="1224"/>
              <a:t>ha</a:t>
            </a:r>
            <a:r>
              <a:rPr lang="en-US" dirty="0" bmk="1419"/>
              <a:t>sh</a:t>
            </a:r>
            <a:r>
              <a:rPr lang="en-US" dirty="0" bmk="1599"/>
              <a:t> t</a:t>
            </a:r>
            <a:r>
              <a:rPr lang="en-US" dirty="0" bmk="1062"/>
              <a:t>ab</a:t>
            </a:r>
            <a:r>
              <a:rPr lang="en-US" dirty="0" bmk="1015"/>
              <a:t>l</a:t>
            </a:r>
            <a:r>
              <a:rPr lang="en-US" dirty="0" bmk="1530"/>
              <a:t>e w</a:t>
            </a:r>
            <a:r>
              <a:rPr lang="en-US" dirty="0" bmk="538"/>
              <a:t>it</a:t>
            </a:r>
            <a:r>
              <a:rPr lang="en-US" dirty="0" bmk="149"/>
              <a:t>h</a:t>
            </a:r>
            <a:r>
              <a:rPr lang="en-US" dirty="0" bmk="0"/>
              <a:t> </a:t>
            </a:r>
            <a:r>
              <a:rPr lang="en-US" b="1" i="1" dirty="0" bmk="0"/>
              <a:t>k</a:t>
            </a:r>
            <a:r>
              <a:rPr lang="en-US" dirty="0" bmk="1749"/>
              <a:t> b</a:t>
            </a:r>
            <a:r>
              <a:rPr lang="en-US" dirty="0" bmk="1304"/>
              <a:t>ucke</a:t>
            </a:r>
            <a:r>
              <a:rPr lang="en-US" dirty="0" bmk="497"/>
              <a:t>t</a:t>
            </a:r>
            <a:r>
              <a:rPr lang="en-US" dirty="0" bmk="0"/>
              <a:t>s</a:t>
            </a:r>
          </a:p>
          <a:p>
            <a:pPr lvl="1"/>
            <a:r>
              <a:rPr lang="en-US" dirty="0" bmk="1830"/>
              <a:t>Ma</a:t>
            </a:r>
            <a:r>
              <a:rPr lang="en-US" dirty="0" bmk="0"/>
              <a:t>ke </a:t>
            </a:r>
            <a:r>
              <a:rPr lang="en-US" b="1" i="1" dirty="0" bmk="0"/>
              <a:t>k</a:t>
            </a:r>
            <a:r>
              <a:rPr lang="en-US" dirty="0" bmk="1642"/>
              <a:t> as </a:t>
            </a:r>
            <a:r>
              <a:rPr lang="en-US" dirty="0" bmk="996"/>
              <a:t>la</a:t>
            </a:r>
            <a:r>
              <a:rPr lang="en-US" dirty="0" bmk="1737"/>
              <a:t>rge </a:t>
            </a:r>
            <a:r>
              <a:rPr lang="en-US" dirty="0" bmk="1485"/>
              <a:t>as </a:t>
            </a:r>
            <a:r>
              <a:rPr lang="en-US" dirty="0" bmk="1419"/>
              <a:t>p</a:t>
            </a:r>
            <a:r>
              <a:rPr lang="en-US" dirty="0" bmk="1110"/>
              <a:t>ossibl</a:t>
            </a:r>
            <a:r>
              <a:rPr lang="en-US" dirty="0" bmk="685"/>
              <a:t>e</a:t>
            </a:r>
            <a:r>
              <a:rPr lang="en-US" dirty="0" bmk="1739"/>
              <a:t/>
            </a:r>
          </a:p>
          <a:p>
            <a:pPr lvl="8"/>
            <a:endParaRPr lang="en-US" dirty="0"/>
          </a:p>
          <a:p>
            <a:r>
              <a:rPr lang="en-US" b="1" i="1" dirty="0" bmk="1817">
                <a:solidFill>
                  <a:srgbClr val="FF0066"/>
                </a:solidFill>
              </a:rPr>
              <a:t>Can</a:t>
            </a:r>
            <a:r>
              <a:rPr lang="en-US" b="1" i="1" dirty="0" bmk="829">
                <a:solidFill>
                  <a:srgbClr val="FF0066"/>
                </a:solidFill>
              </a:rPr>
              <a:t>d</a:t>
            </a:r>
            <a:r>
              <a:rPr lang="en-US" b="1" i="1" dirty="0" bmk="816">
                <a:solidFill>
                  <a:srgbClr val="FF0066"/>
                </a:solidFill>
              </a:rPr>
              <a:t>i</a:t>
            </a:r>
            <a:r>
              <a:rPr lang="en-US" b="1" i="1" dirty="0" bmk="1538">
                <a:solidFill>
                  <a:srgbClr val="FF0066"/>
                </a:solidFill>
              </a:rPr>
              <a:t>dat</a:t>
            </a:r>
            <a:r>
              <a:rPr lang="en-US" b="1" i="1" dirty="0" bmk="125">
                <a:solidFill>
                  <a:srgbClr val="FF0066"/>
                </a:solidFill>
              </a:rPr>
              <a:t>e</a:t>
            </a:r>
            <a:r>
              <a:rPr lang="en-US" b="1" i="1" dirty="0" bmk="1862">
                <a:solidFill>
                  <a:srgbClr val="FF0066"/>
                </a:solidFill>
              </a:rPr>
              <a:t/>
            </a:r>
            <a:r>
              <a:rPr lang="en-US" dirty="0" bmk="794">
                <a:solidFill>
                  <a:srgbClr val="FF0066"/>
                </a:solidFill>
              </a:rPr>
              <a:t> </a:t>
            </a:r>
            <a:r>
              <a:rPr lang="en-US" dirty="0" bmk="1822">
                <a:solidFill>
                  <a:srgbClr val="FF0066"/>
                </a:solidFill>
              </a:rPr>
              <a:t/>
            </a:r>
            <a:r>
              <a:rPr lang="en-US" dirty="0" bmk="1193"/>
              <a:t>c</a:t>
            </a:r>
            <a:r>
              <a:rPr lang="en-US" dirty="0" bmk="830"/>
              <a:t>ol</a:t>
            </a:r>
            <a:r>
              <a:rPr lang="en-US" dirty="0" bmk="458"/>
              <a:t>umn</a:t>
            </a:r>
            <a:r>
              <a:rPr lang="en-US" dirty="0" bmk="1753"/>
              <a:t> </a:t>
            </a:r>
            <a:r>
              <a:rPr lang="en-US" dirty="0" bmk="879"/>
              <a:t>p</a:t>
            </a:r>
            <a:r>
              <a:rPr lang="en-US" dirty="0" bmk="406"/>
              <a:t>a</a:t>
            </a:r>
            <a:r>
              <a:rPr lang="en-US" dirty="0" bmk="629"/>
              <a:t>ir</a:t>
            </a:r>
            <a:r>
              <a:rPr lang="en-US" dirty="0" bmk="634"/>
              <a:t>s a</a:t>
            </a:r>
            <a:r>
              <a:rPr lang="en-US" dirty="0" bmk="27"/>
              <a:t>re </a:t>
            </a:r>
            <a:r>
              <a:rPr lang="en-US" dirty="0" bmk="551"/>
              <a:t>th</a:t>
            </a:r>
            <a:r>
              <a:rPr lang="en-US" dirty="0" bmk="1404"/>
              <a:t>os</a:t>
            </a:r>
            <a:r>
              <a:rPr lang="en-US" dirty="0" bmk="1836"/>
              <a:t>e</a:t>
            </a:r>
            <a:r>
              <a:rPr lang="en-US" dirty="0" bmk="93"/>
              <a:t> th</a:t>
            </a:r>
            <a:r>
              <a:rPr lang="en-US" dirty="0" bmk="333"/>
              <a:t>a</a:t>
            </a:r>
            <a:r>
              <a:rPr lang="en-US" dirty="0" bmk="266"/>
              <a:t>t</a:t>
            </a:r>
            <a:r>
              <a:rPr lang="en-US" dirty="0" bmk="1108"/>
              <a:t> h</a:t>
            </a:r>
            <a:r>
              <a:rPr lang="en-US" dirty="0" bmk="1645"/>
              <a:t>ash to</a:t>
            </a:r>
            <a:r>
              <a:rPr lang="en-US" dirty="0" bmk="1276"/>
              <a:t> t</a:t>
            </a:r>
            <a:r>
              <a:rPr lang="en-US" dirty="0" bmk="1474"/>
              <a:t>he sam</a:t>
            </a:r>
            <a:r>
              <a:rPr lang="en-US" dirty="0" bmk="204"/>
              <a:t>e </a:t>
            </a:r>
            <a:r>
              <a:rPr lang="en-US" dirty="0" bmk="463"/>
              <a:t>bucket</a:t>
            </a:r>
            <a:r>
              <a:rPr lang="en-US" dirty="0" bmk="864"/>
              <a:t> f</a:t>
            </a:r>
            <a:r>
              <a:rPr lang="en-US" dirty="0" bmk="0"/>
              <a:t>or </a:t>
            </a:r>
            <a:r>
              <a:rPr lang="en-US" b="1" dirty="0" bmk="0">
                <a:latin typeface="Lucida Sans Unicode" pitchFamily="34" charset="0"/>
              </a:rPr>
              <a:t>≥</a:t>
            </a:r>
            <a:r>
              <a:rPr lang="en-US" b="1" dirty="0" bmk="0"/>
              <a:t> 1</a:t>
            </a:r>
            <a:r>
              <a:rPr lang="en-US" dirty="0" bmk="0"/>
              <a:t> band</a:t>
            </a:r>
          </a:p>
          <a:p>
            <a:pPr lvl="8"/>
            <a:endParaRPr lang="en-US" dirty="0"/>
          </a:p>
          <a:p>
            <a:r>
              <a:rPr lang="en-US" dirty="0" bmk="0"/>
              <a:t>Tune</a:t>
            </a:r>
            <a:r>
              <a:rPr lang="en-US" i="1" dirty="0" bmk="0"/>
              <a:t> </a:t>
            </a:r>
            <a:r>
              <a:rPr lang="en-US" b="1" i="1" dirty="0" bmk="0"/>
              <a:t>b</a:t>
            </a:r>
            <a:r>
              <a:rPr lang="en-US" dirty="0" bmk="0"/>
              <a:t> and </a:t>
            </a:r>
            <a:r>
              <a:rPr lang="en-US" b="1" i="1" dirty="0" bmk="0"/>
              <a:t>r</a:t>
            </a:r>
            <a:r>
              <a:rPr lang="en-US" dirty="0" bmk="1661"/>
              <a:t> to ca</a:t>
            </a:r>
            <a:r>
              <a:rPr lang="en-US" dirty="0" bmk="1308"/>
              <a:t>tc</a:t>
            </a:r>
            <a:r>
              <a:rPr lang="en-US" dirty="0" bmk="1769"/>
              <a:t>h most</a:t>
            </a:r>
            <a:r>
              <a:rPr lang="en-US" dirty="0" bmk="1798"/>
              <a:t> s</a:t>
            </a:r>
            <a:r>
              <a:rPr lang="en-US" dirty="0" bmk="1142"/>
              <a:t>imila</a:t>
            </a:r>
            <a:r>
              <a:rPr lang="en-US" dirty="0" bmk="305"/>
              <a:t>r p</a:t>
            </a:r>
            <a:r>
              <a:rPr lang="en-US" dirty="0" bmk="247"/>
              <a:t>a</a:t>
            </a:r>
            <a:r>
              <a:rPr lang="en-US" dirty="0" bmk="1258"/>
              <a:t>ir</a:t>
            </a:r>
            <a:r>
              <a:rPr lang="en-US" dirty="0" bmk="1502"/>
              <a:t>s, </a:t>
            </a:r>
            <a:r>
              <a:rPr lang="en-US" dirty="0" bmk="1116"/>
              <a:t/>
            </a:r>
            <a:br>
              <a:rPr lang="en-US" dirty="0"/>
            </a:br>
            <a:r>
              <a:rPr lang="en-US" dirty="0" bmk="605"/>
              <a:t>bu</a:t>
            </a:r>
            <a:r>
              <a:rPr lang="en-US" dirty="0" bmk="519"/>
              <a:t>t few </a:t>
            </a:r>
            <a:r>
              <a:rPr lang="en-US" dirty="0" bmk="962"/>
              <a:t>no</a:t>
            </a:r>
            <a:r>
              <a:rPr lang="en-US" dirty="0" bmk="96"/>
              <a:t>n</a:t>
            </a:r>
            <a:r>
              <a:rPr lang="en-US" dirty="0" bmk="767"/>
              <a:t>-s</a:t>
            </a:r>
            <a:r>
              <a:rPr lang="en-US" dirty="0" bmk="1466"/>
              <a:t>i</a:t>
            </a:r>
            <a:r>
              <a:rPr lang="en-US" dirty="0" bmk="797"/>
              <a:t>m</a:t>
            </a:r>
            <a:r>
              <a:rPr lang="en-US" dirty="0" bmk="1567"/>
              <a:t>i</a:t>
            </a:r>
            <a:r>
              <a:rPr lang="en-US" dirty="0" bmk="1186"/>
              <a:t>lar</a:t>
            </a:r>
            <a:r>
              <a:rPr lang="en-US" dirty="0" bmk="875"/>
              <a:t> </a:t>
            </a:r>
            <a:r>
              <a:rPr lang="en-US" dirty="0" bmk="189"/>
              <a:t>p</a:t>
            </a:r>
            <a:r>
              <a:rPr lang="en-US" dirty="0" bmk="0"/>
              <a:t>airs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05364-764E-4F57-BB15-862812A75A57}" type="slidenum">
              <a:rPr lang="en-US"/>
              <a:pPr/>
              <a:t>45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251"/>
              <a:t>J. Le</a:t>
            </a:r>
            <a:r>
              <a:rPr lang="en-US" bmk="1209"/>
              <a:t>s</a:t>
            </a:r>
            <a:r>
              <a:rPr lang="en-US" bmk="901"/>
              <a:t>ko</a:t>
            </a:r>
            <a:r>
              <a:rPr lang="en-US" bmk="529"/>
              <a:t>ve</a:t>
            </a:r>
            <a:r>
              <a:rPr lang="en-US" bmk="1334"/>
              <a:t>c, </a:t>
            </a:r>
            <a:r>
              <a:rPr lang="en-US" bmk="1824"/>
              <a:t>A.</a:t>
            </a:r>
            <a:r>
              <a:rPr lang="en-US" bmk="880"/>
              <a:t> </a:t>
            </a:r>
            <a:r>
              <a:rPr lang="en-US" bmk="1590"/>
              <a:t>Rajar</a:t>
            </a:r>
            <a:r>
              <a:rPr lang="en-US" bmk="813"/>
              <a:t>am</a:t>
            </a:r>
            <a:r>
              <a:rPr lang="en-US" bmk="842"/>
              <a:t>a</a:t>
            </a:r>
            <a:r>
              <a:rPr lang="en-US" bmk="466"/>
              <a:t>n</a:t>
            </a:r>
            <a:r>
              <a:rPr lang="en-US" bmk="979"/>
              <a:t>,</a:t>
            </a:r>
            <a:r>
              <a:rPr lang="en-US" bmk="1702"/>
              <a:t> </a:t>
            </a:r>
            <a:r>
              <a:rPr lang="en-US" bmk="704"/>
              <a:t>J.</a:t>
            </a:r>
            <a:r>
              <a:rPr lang="en-US" bmk="601"/>
              <a:t> </a:t>
            </a:r>
            <a:r>
              <a:rPr lang="en-US" bmk="337"/>
              <a:t>Ul</a:t>
            </a:r>
            <a:r>
              <a:rPr lang="en-US" bmk="741"/>
              <a:t>l</a:t>
            </a:r>
            <a:r>
              <a:rPr lang="en-US" bmk="1097"/>
              <a:t>man:</a:t>
            </a:r>
            <a:r>
              <a:rPr lang="en-US" bmk="1120"/>
              <a:t> Mi</a:t>
            </a:r>
            <a:r>
              <a:rPr lang="en-US" bmk="1611"/>
              <a:t>ni</a:t>
            </a:r>
            <a:r>
              <a:rPr lang="en-US" bmk="1466"/>
              <a:t>ng </a:t>
            </a:r>
            <a:r>
              <a:rPr lang="en-US" bmk="1576"/>
              <a:t>of Ma</a:t>
            </a:r>
            <a:r>
              <a:rPr lang="en-US" bmk="489"/>
              <a:t>s</a:t>
            </a:r>
            <a:r>
              <a:rPr lang="en-US" bmk="721"/>
              <a:t>siv</a:t>
            </a:r>
            <a:r>
              <a:rPr lang="en-US" bmk="1295"/>
              <a:t>e</a:t>
            </a:r>
            <a:r>
              <a:rPr lang="en-US" bmk="13"/>
              <a:t> D</a:t>
            </a:r>
            <a:r>
              <a:rPr lang="en-US" bmk="1245"/>
              <a:t>a</a:t>
            </a:r>
            <a:r>
              <a:rPr lang="en-US" bmk="712"/>
              <a:t>t</a:t>
            </a:r>
            <a:r>
              <a:rPr lang="en-US" bmk="1753"/>
              <a:t>ase</a:t>
            </a:r>
            <a:r>
              <a:rPr lang="en-US" bmk="143"/>
              <a:t>ts</a:t>
            </a:r>
            <a:r>
              <a:rPr lang="en-US" bmk="1342"/>
              <a:t>,</a:t>
            </a:r>
            <a:r>
              <a:rPr lang="en-US" bmk="495"/>
              <a:t> h</a:t>
            </a:r>
            <a:r>
              <a:rPr lang="en-US" bmk="1781"/>
              <a:t>tt</a:t>
            </a:r>
            <a:r>
              <a:rPr lang="en-US" bmk="906"/>
              <a:t>p</a:t>
            </a:r>
            <a:r>
              <a:rPr lang="en-US" bmk="1512"/>
              <a:t>://w</a:t>
            </a:r>
            <a:r>
              <a:rPr lang="en-US" bmk="754"/>
              <a:t>ww.</a:t>
            </a:r>
            <a:r>
              <a:rPr lang="en-US" bmk="1105"/>
              <a:t>m</a:t>
            </a:r>
            <a:r>
              <a:rPr lang="en-US" bmk="922"/>
              <a:t>md</a:t>
            </a:r>
            <a:r>
              <a:rPr lang="en-US" bmk="718"/>
              <a:t>s.</a:t>
            </a:r>
            <a:r>
              <a:rPr lang="en-US" bmk="1336"/>
              <a:t>o</a:t>
            </a:r>
            <a:r>
              <a:rPr lang="en-US" bmk="49"/>
              <a:t>rg</a:t>
            </a:r>
            <a:r>
              <a:rPr lang="en-US" bmk="1269"/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1425688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1776412" y="3352800"/>
            <a:ext cx="2819400" cy="3352800"/>
          </a:xfrm>
          <a:prstGeom prst="rect">
            <a:avLst/>
          </a:prstGeom>
          <a:solidFill>
            <a:srgbClr val="FFFF99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677497" y="2998597"/>
            <a:ext cx="1079142" cy="36933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dirty="0" bmk="774">
                <a:solidFill>
                  <a:srgbClr val="008000"/>
                </a:solidFill>
                <a:latin typeface="+mj-lt"/>
              </a:rPr>
              <a:t>Ma</a:t>
            </a:r>
            <a:r>
              <a:rPr lang="en-US" b="1" dirty="0" bmk="1178">
                <a:solidFill>
                  <a:srgbClr val="008000"/>
                </a:solidFill>
                <a:latin typeface="+mj-lt"/>
              </a:rPr>
              <a:t>tr</a:t>
            </a:r>
            <a:r>
              <a:rPr lang="en-US" b="1" dirty="0" bmk="1697">
                <a:solidFill>
                  <a:srgbClr val="008000"/>
                </a:solidFill>
                <a:latin typeface="+mj-lt"/>
              </a:rPr>
              <a:t>ix</a:t>
            </a:r>
            <a:r>
              <a:rPr lang="en-US" b="1" dirty="0" bmk="0">
                <a:solidFill>
                  <a:srgbClr val="008000"/>
                </a:solidFill>
                <a:latin typeface="+mj-lt"/>
              </a:rPr>
              <a:t> </a:t>
            </a:r>
            <a:r>
              <a:rPr lang="en-US" b="1" i="1" dirty="0" bmk="0">
                <a:solidFill>
                  <a:srgbClr val="008000"/>
                </a:solidFill>
                <a:latin typeface="+mj-lt"/>
              </a:rPr>
              <a:t>M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5074968" y="4724400"/>
            <a:ext cx="843501" cy="36933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i="1" dirty="0" bmk="704">
                <a:solidFill>
                  <a:srgbClr val="008000"/>
                </a:solidFill>
                <a:latin typeface="+mj-lt"/>
              </a:rPr>
              <a:t>r </a:t>
            </a:r>
            <a:r>
              <a:rPr lang="en-US" b="1" i="1" dirty="0" bmk="479">
                <a:solidFill>
                  <a:srgbClr val="008000"/>
                </a:solidFill>
                <a:latin typeface="+mj-lt"/>
              </a:rPr>
              <a:t/>
            </a:r>
            <a:r>
              <a:rPr lang="en-US" b="1" dirty="0" bmk="367">
                <a:solidFill>
                  <a:srgbClr val="008000"/>
                </a:solidFill>
                <a:latin typeface="+mj-lt"/>
              </a:rPr>
              <a:t> </a:t>
            </a:r>
            <a:r>
              <a:rPr lang="en-US" b="1" dirty="0" bmk="1612">
                <a:solidFill>
                  <a:srgbClr val="008000"/>
                </a:solidFill>
                <a:latin typeface="+mj-lt"/>
              </a:rPr>
              <a:t>ro</a:t>
            </a:r>
            <a:r>
              <a:rPr lang="en-US" b="1" dirty="0" bmk="0">
                <a:solidFill>
                  <a:srgbClr val="008000"/>
                </a:solidFill>
                <a:latin typeface="+mj-lt"/>
              </a:rPr>
              <a:t>ws</a:t>
            </a:r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1395412" y="3962400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1395412" y="4572000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>
            <a:off x="1395412" y="5257800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>
            <a:off x="1395412" y="5943600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 flipV="1">
            <a:off x="5434012" y="4572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5434012" y="5029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 flipV="1">
            <a:off x="6881812" y="32766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>
            <a:off x="6881812" y="52578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7" name="Text Box 13"/>
          <p:cNvSpPr txBox="1">
            <a:spLocks noChangeArrowheads="1"/>
          </p:cNvSpPr>
          <p:nvPr/>
        </p:nvSpPr>
        <p:spPr bwMode="auto">
          <a:xfrm>
            <a:off x="6445817" y="4648200"/>
            <a:ext cx="998991" cy="36933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i="1" bmk="0">
                <a:solidFill>
                  <a:srgbClr val="008000"/>
                </a:solidFill>
                <a:latin typeface="+mj-lt"/>
              </a:rPr>
              <a:t>b </a:t>
            </a:r>
            <a:r>
              <a:rPr lang="en-US" b="1" bmk="1186">
                <a:solidFill>
                  <a:srgbClr val="008000"/>
                </a:solidFill>
                <a:latin typeface="+mj-lt"/>
              </a:rPr>
              <a:t> ba</a:t>
            </a:r>
            <a:r>
              <a:rPr lang="en-US" b="1" bmk="21">
                <a:solidFill>
                  <a:srgbClr val="008000"/>
                </a:solidFill>
                <a:latin typeface="+mj-lt"/>
              </a:rPr>
              <a:t>nd</a:t>
            </a:r>
            <a:r>
              <a:rPr lang="en-US" b="1" bmk="0">
                <a:solidFill>
                  <a:srgbClr val="008000"/>
                </a:solidFill>
                <a:latin typeface="+mj-lt"/>
              </a:rPr>
              <a:t>s</a:t>
            </a:r>
          </a:p>
        </p:txBody>
      </p:sp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2690812" y="39624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2309812" y="39624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0" name="Rectangle 16"/>
          <p:cNvSpPr>
            <a:spLocks noChangeArrowheads="1"/>
          </p:cNvSpPr>
          <p:nvPr/>
        </p:nvSpPr>
        <p:spPr bwMode="auto">
          <a:xfrm>
            <a:off x="1928812" y="39624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3452812" y="39624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2" name="Rectangle 18"/>
          <p:cNvSpPr>
            <a:spLocks noChangeArrowheads="1"/>
          </p:cNvSpPr>
          <p:nvPr/>
        </p:nvSpPr>
        <p:spPr bwMode="auto">
          <a:xfrm>
            <a:off x="3833812" y="39624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3071812" y="39624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4214812" y="39624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5" name="Rectangle 21"/>
          <p:cNvSpPr>
            <a:spLocks noChangeArrowheads="1"/>
          </p:cNvSpPr>
          <p:nvPr/>
        </p:nvSpPr>
        <p:spPr bwMode="auto">
          <a:xfrm>
            <a:off x="1700212" y="1293812"/>
            <a:ext cx="2514600" cy="7620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b="1" dirty="0" bmk="1623">
                <a:latin typeface="+mj-lt"/>
              </a:rPr>
              <a:t>Bu</a:t>
            </a:r>
            <a:r>
              <a:rPr lang="en-US" sz="2000" b="1" dirty="0" bmk="463">
                <a:latin typeface="+mj-lt"/>
              </a:rPr>
              <a:t>ck</a:t>
            </a:r>
            <a:r>
              <a:rPr lang="en-US" sz="2000" b="1" dirty="0" bmk="433">
                <a:latin typeface="+mj-lt"/>
              </a:rPr>
              <a:t>et</a:t>
            </a:r>
            <a:r>
              <a:rPr lang="en-US" sz="2000" b="1" dirty="0" bmk="0">
                <a:latin typeface="+mj-lt"/>
              </a:rPr>
              <a:t>s</a:t>
            </a:r>
            <a:endParaRPr lang="en-US" b="1" dirty="0">
              <a:latin typeface="+mj-lt"/>
            </a:endParaRPr>
          </a:p>
        </p:txBody>
      </p:sp>
      <p:sp>
        <p:nvSpPr>
          <p:cNvPr id="11286" name="Line 22"/>
          <p:cNvSpPr>
            <a:spLocks noChangeShapeType="1"/>
          </p:cNvSpPr>
          <p:nvPr/>
        </p:nvSpPr>
        <p:spPr bwMode="auto">
          <a:xfrm>
            <a:off x="2309812" y="1293812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87" name="Line 23"/>
          <p:cNvSpPr>
            <a:spLocks noChangeShapeType="1"/>
          </p:cNvSpPr>
          <p:nvPr/>
        </p:nvSpPr>
        <p:spPr bwMode="auto">
          <a:xfrm>
            <a:off x="2919412" y="1293812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88" name="Line 24"/>
          <p:cNvSpPr>
            <a:spLocks noChangeShapeType="1"/>
          </p:cNvSpPr>
          <p:nvPr/>
        </p:nvSpPr>
        <p:spPr bwMode="auto">
          <a:xfrm>
            <a:off x="3529012" y="1293812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89" name="Line 25"/>
          <p:cNvSpPr>
            <a:spLocks noChangeShapeType="1"/>
          </p:cNvSpPr>
          <p:nvPr/>
        </p:nvSpPr>
        <p:spPr bwMode="auto">
          <a:xfrm flipV="1">
            <a:off x="2005012" y="1752600"/>
            <a:ext cx="4572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0" name="Line 26"/>
          <p:cNvSpPr>
            <a:spLocks noChangeShapeType="1"/>
          </p:cNvSpPr>
          <p:nvPr/>
        </p:nvSpPr>
        <p:spPr bwMode="auto">
          <a:xfrm flipV="1">
            <a:off x="2386012" y="1676400"/>
            <a:ext cx="1447800" cy="2286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1" name="Line 27"/>
          <p:cNvSpPr>
            <a:spLocks noChangeShapeType="1"/>
          </p:cNvSpPr>
          <p:nvPr/>
        </p:nvSpPr>
        <p:spPr bwMode="auto">
          <a:xfrm flipH="1" flipV="1">
            <a:off x="1852612" y="1524000"/>
            <a:ext cx="91440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2" name="Line 28"/>
          <p:cNvSpPr>
            <a:spLocks noChangeShapeType="1"/>
          </p:cNvSpPr>
          <p:nvPr/>
        </p:nvSpPr>
        <p:spPr bwMode="auto">
          <a:xfrm flipV="1">
            <a:off x="3148012" y="1752600"/>
            <a:ext cx="1524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3" name="Line 29"/>
          <p:cNvSpPr>
            <a:spLocks noChangeShapeType="1"/>
          </p:cNvSpPr>
          <p:nvPr/>
        </p:nvSpPr>
        <p:spPr bwMode="auto">
          <a:xfrm flipH="1" flipV="1">
            <a:off x="2690812" y="1828800"/>
            <a:ext cx="838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4" name="Line 30"/>
          <p:cNvSpPr>
            <a:spLocks noChangeShapeType="1"/>
          </p:cNvSpPr>
          <p:nvPr/>
        </p:nvSpPr>
        <p:spPr bwMode="auto">
          <a:xfrm flipV="1">
            <a:off x="3910012" y="1524000"/>
            <a:ext cx="152400" cy="2438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5" name="Line 31"/>
          <p:cNvSpPr>
            <a:spLocks noChangeShapeType="1"/>
          </p:cNvSpPr>
          <p:nvPr/>
        </p:nvSpPr>
        <p:spPr bwMode="auto">
          <a:xfrm flipH="1" flipV="1">
            <a:off x="3300412" y="1371600"/>
            <a:ext cx="990600" cy="2590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4114799" y="1217612"/>
            <a:ext cx="3810000" cy="915988"/>
            <a:chOff x="2385" y="260"/>
            <a:chExt cx="2400" cy="577"/>
          </a:xfrm>
        </p:grpSpPr>
        <p:sp>
          <p:nvSpPr>
            <p:cNvPr id="11300" name="Text Box 33"/>
            <p:cNvSpPr txBox="1">
              <a:spLocks noChangeArrowheads="1"/>
            </p:cNvSpPr>
            <p:nvPr/>
          </p:nvSpPr>
          <p:spPr bwMode="auto">
            <a:xfrm>
              <a:off x="3254" y="260"/>
              <a:ext cx="1531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dirty="0">
                  <a:latin typeface="Arial" pitchFamily="34" charset="0"/>
                  <a:cs typeface="Arial" pitchFamily="34" charset="0"/>
                </a:rPr>
                <a:t>Columns 2 and 6</a:t>
              </a:r>
            </a:p>
            <a:p>
              <a:pPr eaLnBrk="0" hangingPunct="0"/>
              <a:r>
                <a:rPr lang="en-US" dirty="0">
                  <a:latin typeface="Arial" pitchFamily="34" charset="0"/>
                  <a:cs typeface="Arial" pitchFamily="34" charset="0"/>
                </a:rPr>
                <a:t>are probably identical </a:t>
              </a:r>
            </a:p>
            <a:p>
              <a:pPr eaLnBrk="0" hangingPunct="0"/>
              <a:r>
                <a:rPr lang="en-US" dirty="0">
                  <a:latin typeface="Arial" pitchFamily="34" charset="0"/>
                  <a:cs typeface="Arial" pitchFamily="34" charset="0"/>
                </a:rPr>
                <a:t>(</a:t>
              </a:r>
              <a:r>
                <a:rPr lang="en-US" b="1" dirty="0">
                  <a:solidFill>
                    <a:srgbClr val="D60093"/>
                  </a:solidFill>
                  <a:latin typeface="Arial" pitchFamily="34" charset="0"/>
                  <a:cs typeface="Arial" pitchFamily="34" charset="0"/>
                </a:rPr>
                <a:t>candidate pair</a:t>
              </a:r>
              <a:r>
                <a:rPr lang="en-US" dirty="0"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  <p:sp>
          <p:nvSpPr>
            <p:cNvPr id="11301" name="Line 34"/>
            <p:cNvSpPr>
              <a:spLocks noChangeShapeType="1"/>
            </p:cNvSpPr>
            <p:nvPr/>
          </p:nvSpPr>
          <p:spPr bwMode="auto">
            <a:xfrm flipH="1">
              <a:off x="2385" y="480"/>
              <a:ext cx="831" cy="6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4062412" y="2241551"/>
            <a:ext cx="3452813" cy="646113"/>
            <a:chOff x="2352" y="836"/>
            <a:chExt cx="2175" cy="407"/>
          </a:xfrm>
        </p:grpSpPr>
        <p:sp>
          <p:nvSpPr>
            <p:cNvPr id="11298" name="Text Box 36"/>
            <p:cNvSpPr txBox="1">
              <a:spLocks noChangeArrowheads="1"/>
            </p:cNvSpPr>
            <p:nvPr/>
          </p:nvSpPr>
          <p:spPr bwMode="auto">
            <a:xfrm>
              <a:off x="3062" y="836"/>
              <a:ext cx="1465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dirty="0">
                  <a:latin typeface="Arial" pitchFamily="34" charset="0"/>
                  <a:cs typeface="Arial" pitchFamily="34" charset="0"/>
                </a:rPr>
                <a:t>Columns 6 and 7 are</a:t>
              </a:r>
            </a:p>
            <a:p>
              <a:pPr eaLnBrk="0" hangingPunct="0"/>
              <a:r>
                <a:rPr lang="en-US" dirty="0">
                  <a:latin typeface="Arial" pitchFamily="34" charset="0"/>
                  <a:cs typeface="Arial" pitchFamily="34" charset="0"/>
                </a:rPr>
                <a:t>surely different.</a:t>
              </a:r>
            </a:p>
          </p:txBody>
        </p:sp>
        <p:sp>
          <p:nvSpPr>
            <p:cNvPr id="11299" name="Line 37"/>
            <p:cNvSpPr>
              <a:spLocks noChangeShapeType="1"/>
            </p:cNvSpPr>
            <p:nvPr/>
          </p:nvSpPr>
          <p:spPr bwMode="auto">
            <a:xfrm flipH="1">
              <a:off x="2352" y="1056"/>
              <a:ext cx="72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789"/>
              <a:t>Ha</a:t>
            </a:r>
            <a:r>
              <a:rPr lang="en-US" dirty="0" bmk="1816"/>
              <a:t>shin</a:t>
            </a:r>
            <a:r>
              <a:rPr lang="en-US" dirty="0" bmk="1752"/>
              <a:t>g</a:t>
            </a:r>
            <a:r>
              <a:rPr lang="en-US" dirty="0" bmk="349"/>
              <a:t> Ba</a:t>
            </a:r>
            <a:r>
              <a:rPr lang="en-US" dirty="0" bmk="558"/>
              <a:t>n</a:t>
            </a:r>
            <a:r>
              <a:rPr lang="en-US" dirty="0" bmk="1041"/>
              <a:t>d</a:t>
            </a:r>
            <a:r>
              <a:rPr lang="en-US" dirty="0" bmk="1"/>
              <a:t>s</a:t>
            </a:r>
            <a:r>
              <a:rPr lang="en-US" dirty="0" bmk="1505"/>
              <a:t/>
            </a:r>
          </a:p>
        </p:txBody>
      </p:sp>
      <p:sp>
        <p:nvSpPr>
          <p:cNvPr id="41" name="Footer Placeholder 4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780"/>
              <a:t>J. Le</a:t>
            </a:r>
            <a:r>
              <a:rPr lang="en-US" bmk="933"/>
              <a:t>skov</a:t>
            </a:r>
            <a:r>
              <a:rPr lang="en-US" bmk="1100"/>
              <a:t>ec</a:t>
            </a:r>
            <a:r>
              <a:rPr lang="en-US" bmk="998"/>
              <a:t>, </a:t>
            </a:r>
            <a:r>
              <a:rPr lang="en-US" bmk="1744"/>
              <a:t>A</a:t>
            </a:r>
            <a:r>
              <a:rPr lang="en-US" bmk="328"/>
              <a:t>.</a:t>
            </a:r>
            <a:r>
              <a:rPr lang="en-US" bmk="796"/>
              <a:t> Ra</a:t>
            </a:r>
            <a:r>
              <a:rPr lang="en-US" bmk="1736"/>
              <a:t>jar</a:t>
            </a:r>
            <a:r>
              <a:rPr lang="en-US" bmk="552"/>
              <a:t>aman, </a:t>
            </a:r>
            <a:r>
              <a:rPr lang="en-US" bmk="129"/>
              <a:t>J.</a:t>
            </a:r>
            <a:r>
              <a:rPr lang="en-US" bmk="1165"/>
              <a:t> Ull</a:t>
            </a:r>
            <a:r>
              <a:rPr lang="en-US" bmk="410"/>
              <a:t>ma</a:t>
            </a:r>
            <a:r>
              <a:rPr lang="en-US" bmk="441"/>
              <a:t>n:</a:t>
            </a:r>
            <a:r>
              <a:rPr lang="en-US" bmk="355"/>
              <a:t> M</a:t>
            </a:r>
            <a:r>
              <a:rPr lang="en-US" bmk="841"/>
              <a:t>inin</a:t>
            </a:r>
            <a:r>
              <a:rPr lang="en-US" bmk="182"/>
              <a:t>g </a:t>
            </a:r>
            <a:r>
              <a:rPr lang="en-US" bmk="1284"/>
              <a:t>o</a:t>
            </a:r>
            <a:r>
              <a:rPr lang="en-US" bmk="21"/>
              <a:t>f </a:t>
            </a:r>
            <a:r>
              <a:rPr lang="en-US" bmk="90"/>
              <a:t>M</a:t>
            </a:r>
            <a:r>
              <a:rPr lang="en-US" bmk="899"/>
              <a:t>as</a:t>
            </a:r>
            <a:r>
              <a:rPr lang="en-US" bmk="943"/>
              <a:t>si</a:t>
            </a:r>
            <a:r>
              <a:rPr lang="en-US" bmk="898"/>
              <a:t>v</a:t>
            </a:r>
            <a:r>
              <a:rPr lang="en-US" bmk="1753"/>
              <a:t>e</a:t>
            </a:r>
            <a:r>
              <a:rPr lang="en-US" bmk="854"/>
              <a:t> Da</a:t>
            </a:r>
            <a:r>
              <a:rPr lang="en-US" bmk="1611"/>
              <a:t>tas</a:t>
            </a:r>
            <a:r>
              <a:rPr lang="en-US" bmk="1036"/>
              <a:t>et</a:t>
            </a:r>
            <a:r>
              <a:rPr lang="en-US" bmk="651"/>
              <a:t>s, </a:t>
            </a:r>
            <a:r>
              <a:rPr lang="en-US" bmk="1185"/>
              <a:t>htt</a:t>
            </a:r>
            <a:r>
              <a:rPr lang="en-US" bmk="1663"/>
              <a:t>p</a:t>
            </a:r>
            <a:r>
              <a:rPr lang="en-US" bmk="342"/>
              <a:t>://w</a:t>
            </a:r>
            <a:r>
              <a:rPr lang="en-US" bmk="988"/>
              <a:t>ww.m</a:t>
            </a:r>
            <a:r>
              <a:rPr lang="en-US" bmk="759"/>
              <a:t>m</a:t>
            </a:r>
            <a:r>
              <a:rPr lang="en-US" bmk="1291"/>
              <a:t>ds</a:t>
            </a:r>
            <a:r>
              <a:rPr lang="en-US" bmk="1001"/>
              <a:t>.org</a:t>
            </a:r>
            <a:r>
              <a:rPr lang="en-US" bmk="149"/>
              <a:t/>
            </a: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777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mk="1516"/>
              <a:t>Simp</a:t>
            </a:r>
            <a:r>
              <a:rPr lang="en-US" bmk="827"/>
              <a:t>l</a:t>
            </a:r>
            <a:r>
              <a:rPr lang="en-US" bmk="223"/>
              <a:t>ifyi</a:t>
            </a:r>
            <a:r>
              <a:rPr lang="en-US" bmk="594"/>
              <a:t>n</a:t>
            </a:r>
            <a:r>
              <a:rPr lang="en-US" bmk="1038"/>
              <a:t>g Assu</a:t>
            </a:r>
            <a:r>
              <a:rPr lang="en-US" bmk="1013"/>
              <a:t>m</a:t>
            </a:r>
            <a:r>
              <a:rPr lang="en-US" bmk="1625"/>
              <a:t>pt</a:t>
            </a:r>
            <a:r>
              <a:rPr lang="en-US" bmk="395"/>
              <a:t>i</a:t>
            </a:r>
            <a:r>
              <a:rPr lang="en-US" bmk="967"/>
              <a:t>o</a:t>
            </a:r>
            <a:r>
              <a:rPr lang="en-US" bmk="0"/>
              <a:t>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bmk="223"/>
              <a:t>The</a:t>
            </a:r>
            <a:r>
              <a:rPr lang="en-US" dirty="0" bmk="1845"/>
              <a:t>re</a:t>
            </a:r>
            <a:r>
              <a:rPr lang="en-US" dirty="0" bmk="0"/>
              <a:t> are </a:t>
            </a:r>
            <a:r>
              <a:rPr lang="en-US" b="1" dirty="0" bmk="1115"/>
              <a:t>enough </a:t>
            </a:r>
            <a:r>
              <a:rPr lang="en-US" b="1" dirty="0" bmk="905"/>
              <a:t>b</a:t>
            </a:r>
            <a:r>
              <a:rPr lang="en-US" b="1" dirty="0" bmk="31"/>
              <a:t>uck</a:t>
            </a:r>
            <a:r>
              <a:rPr lang="en-US" b="1" dirty="0" bmk="108"/>
              <a:t>e</a:t>
            </a:r>
            <a:r>
              <a:rPr lang="en-US" b="1" dirty="0" bmk="1157"/>
              <a:t>ts</a:t>
            </a:r>
            <a:r>
              <a:rPr lang="en-US" b="1" dirty="0" bmk="172"/>
              <a:t/>
            </a:r>
            <a:r>
              <a:rPr lang="en-US" dirty="0" bmk="183"/>
              <a:t> </a:t>
            </a:r>
            <a:r>
              <a:rPr lang="en-US" dirty="0" bmk="1603"/>
              <a:t>t</a:t>
            </a:r>
            <a:r>
              <a:rPr lang="en-US" dirty="0" bmk="1072"/>
              <a:t>h</a:t>
            </a:r>
            <a:r>
              <a:rPr lang="en-US" dirty="0" bmk="1343"/>
              <a:t>at col</a:t>
            </a:r>
            <a:r>
              <a:rPr lang="en-US" dirty="0" bmk="1131"/>
              <a:t>u</a:t>
            </a:r>
            <a:r>
              <a:rPr lang="en-US" dirty="0" bmk="557"/>
              <a:t>mns</a:t>
            </a:r>
            <a:r>
              <a:rPr lang="en-US" dirty="0" bmk="626"/>
              <a:t> </a:t>
            </a:r>
            <a:r>
              <a:rPr lang="en-US" dirty="0" bmk="170"/>
              <a:t>ar</a:t>
            </a:r>
            <a:r>
              <a:rPr lang="en-US" dirty="0" bmk="766"/>
              <a:t>e</a:t>
            </a:r>
            <a:r>
              <a:rPr lang="en-US" dirty="0" bmk="1710"/>
              <a:t> unl</a:t>
            </a:r>
            <a:r>
              <a:rPr lang="en-US" dirty="0" bmk="808"/>
              <a:t>i</a:t>
            </a:r>
            <a:r>
              <a:rPr lang="en-US" dirty="0" bmk="1289"/>
              <a:t>ke</a:t>
            </a:r>
            <a:r>
              <a:rPr lang="en-US" dirty="0" bmk="585"/>
              <a:t>ly </a:t>
            </a:r>
            <a:r>
              <a:rPr lang="en-US" dirty="0" bmk="178"/>
              <a:t>t</a:t>
            </a:r>
            <a:r>
              <a:rPr lang="en-US" dirty="0" bmk="578"/>
              <a:t>o ha</a:t>
            </a:r>
            <a:r>
              <a:rPr lang="en-US" dirty="0" bmk="1202"/>
              <a:t>s</a:t>
            </a:r>
            <a:r>
              <a:rPr lang="en-US" dirty="0" bmk="764"/>
              <a:t>h</a:t>
            </a:r>
            <a:r>
              <a:rPr lang="en-US" dirty="0" bmk="537"/>
              <a:t> t</a:t>
            </a:r>
            <a:r>
              <a:rPr lang="en-US" dirty="0" bmk="381"/>
              <a:t>o</a:t>
            </a:r>
            <a:r>
              <a:rPr lang="en-US" dirty="0" bmk="988"/>
              <a:t> </a:t>
            </a:r>
            <a:r>
              <a:rPr lang="en-US" dirty="0" bmk="1304"/>
              <a:t>the</a:t>
            </a:r>
            <a:r>
              <a:rPr lang="en-US" dirty="0" bmk="923"/>
              <a:t> </a:t>
            </a:r>
            <a:r>
              <a:rPr lang="en-US" dirty="0" bmk="1894"/>
              <a:t>sa</a:t>
            </a:r>
            <a:r>
              <a:rPr lang="en-US" dirty="0" bmk="1894"/>
              <a:t>m</a:t>
            </a:r>
            <a:r>
              <a:rPr lang="en-US" dirty="0" bmk="1834"/>
              <a:t>e</a:t>
            </a:r>
            <a:r>
              <a:rPr lang="en-US" dirty="0" bmk="290"/>
              <a:t> b</a:t>
            </a:r>
            <a:r>
              <a:rPr lang="en-US" dirty="0" bmk="769"/>
              <a:t>uck</a:t>
            </a:r>
            <a:r>
              <a:rPr lang="en-US" dirty="0" bmk="861"/>
              <a:t>et</a:t>
            </a:r>
            <a:r>
              <a:rPr lang="en-US" dirty="0" bmk="331"/>
              <a:t> un</a:t>
            </a:r>
            <a:r>
              <a:rPr lang="en-US" dirty="0" bmk="321"/>
              <a:t>l</a:t>
            </a:r>
            <a:r>
              <a:rPr lang="en-US" dirty="0" bmk="562"/>
              <a:t>ess</a:t>
            </a:r>
            <a:r>
              <a:rPr lang="en-US" dirty="0" bmk="1114"/>
              <a:t> t</a:t>
            </a:r>
            <a:r>
              <a:rPr lang="en-US" dirty="0" bmk="275"/>
              <a:t>he</a:t>
            </a:r>
            <a:r>
              <a:rPr lang="en-US" dirty="0" bmk="1276"/>
              <a:t>y</a:t>
            </a:r>
            <a:r>
              <a:rPr lang="en-US" dirty="0" bmk="349"/>
              <a:t> a</a:t>
            </a:r>
            <a:r>
              <a:rPr lang="en-US" dirty="0" bmk="1858"/>
              <a:t>r</a:t>
            </a:r>
            <a:r>
              <a:rPr lang="en-US" dirty="0" bmk="16"/>
              <a:t>e</a:t>
            </a:r>
            <a:r>
              <a:rPr lang="en-US" dirty="0" bmk="0"/>
              <a:t> </a:t>
            </a:r>
            <a:r>
              <a:rPr lang="en-US" b="1" dirty="0" bmk="1565">
                <a:solidFill>
                  <a:srgbClr val="FF0066"/>
                </a:solidFill>
              </a:rPr>
              <a:t>ide</a:t>
            </a:r>
            <a:r>
              <a:rPr lang="en-US" b="1" dirty="0" bmk="58">
                <a:solidFill>
                  <a:srgbClr val="FF0066"/>
                </a:solidFill>
              </a:rPr>
              <a:t>nt</a:t>
            </a:r>
            <a:r>
              <a:rPr lang="en-US" b="1" dirty="0" bmk="712">
                <a:solidFill>
                  <a:srgbClr val="FF0066"/>
                </a:solidFill>
              </a:rPr>
              <a:t>i</a:t>
            </a:r>
            <a:r>
              <a:rPr lang="en-US" b="1" dirty="0" bmk="1252">
                <a:solidFill>
                  <a:srgbClr val="FF0066"/>
                </a:solidFill>
              </a:rPr>
              <a:t>cal</a:t>
            </a:r>
            <a:r>
              <a:rPr lang="en-US" b="1" dirty="0" bmk="1503">
                <a:solidFill>
                  <a:srgbClr val="FF0066"/>
                </a:solidFill>
              </a:rPr>
              <a:t/>
            </a:r>
            <a:r>
              <a:rPr lang="en-US" dirty="0" bmk="0">
                <a:solidFill>
                  <a:srgbClr val="FF0066"/>
                </a:solidFill>
              </a:rPr>
              <a:t> </a:t>
            </a:r>
            <a:r>
              <a:rPr lang="en-US" dirty="0" bmk="936"/>
              <a:t>in</a:t>
            </a:r>
            <a:r>
              <a:rPr lang="en-US" dirty="0" bmk="1868"/>
              <a:t> a</a:t>
            </a:r>
            <a:r>
              <a:rPr lang="en-US" dirty="0" bmk="492"/>
              <a:t> p</a:t>
            </a:r>
            <a:r>
              <a:rPr lang="en-US" dirty="0" bmk="512"/>
              <a:t>a</a:t>
            </a:r>
            <a:r>
              <a:rPr lang="en-US" dirty="0" bmk="477"/>
              <a:t>rti</a:t>
            </a:r>
            <a:r>
              <a:rPr lang="en-US" dirty="0" bmk="1603"/>
              <a:t>cu</a:t>
            </a:r>
            <a:r>
              <a:rPr lang="en-US" dirty="0" bmk="806"/>
              <a:t>l</a:t>
            </a:r>
            <a:r>
              <a:rPr lang="en-US" dirty="0" bmk="583"/>
              <a:t>ar </a:t>
            </a:r>
            <a:r>
              <a:rPr lang="en-US" dirty="0" bmk="1137"/>
              <a:t>ba</a:t>
            </a:r>
            <a:r>
              <a:rPr lang="en-US" dirty="0" bmk="0"/>
              <a:t>nd</a:t>
            </a:r>
          </a:p>
          <a:p>
            <a:pPr lvl="8"/>
            <a:endParaRPr lang="en-US" dirty="0"/>
          </a:p>
          <a:p>
            <a:r>
              <a:rPr lang="en-US" dirty="0" bmk="1249">
                <a:solidFill>
                  <a:srgbClr val="0000FF"/>
                </a:solidFill>
              </a:rPr>
              <a:t>Her</a:t>
            </a:r>
            <a:r>
              <a:rPr lang="en-US" dirty="0" bmk="1731">
                <a:solidFill>
                  <a:srgbClr val="0000FF"/>
                </a:solidFill>
              </a:rPr>
              <a:t>e</a:t>
            </a:r>
            <a:r>
              <a:rPr lang="en-US" dirty="0" bmk="372">
                <a:solidFill>
                  <a:srgbClr val="0000FF"/>
                </a:solidFill>
              </a:rPr>
              <a:t>af</a:t>
            </a:r>
            <a:r>
              <a:rPr lang="en-US" dirty="0" bmk="148">
                <a:solidFill>
                  <a:srgbClr val="0000FF"/>
                </a:solidFill>
              </a:rPr>
              <a:t>te</a:t>
            </a:r>
            <a:r>
              <a:rPr lang="en-US" dirty="0" bmk="522">
                <a:solidFill>
                  <a:srgbClr val="0000FF"/>
                </a:solidFill>
              </a:rPr>
              <a:t>r</a:t>
            </a:r>
            <a:r>
              <a:rPr lang="en-US" dirty="0" bmk="1027">
                <a:solidFill>
                  <a:srgbClr val="0000FF"/>
                </a:solidFill>
              </a:rPr>
              <a:t>,</a:t>
            </a:r>
            <a:r>
              <a:rPr lang="en-US" dirty="0" bmk="1284">
                <a:solidFill>
                  <a:srgbClr val="0000FF"/>
                </a:solidFill>
              </a:rPr>
              <a:t> w</a:t>
            </a:r>
            <a:r>
              <a:rPr lang="en-US" dirty="0" bmk="171">
                <a:solidFill>
                  <a:srgbClr val="0000FF"/>
                </a:solidFill>
              </a:rPr>
              <a:t>e</a:t>
            </a:r>
            <a:r>
              <a:rPr lang="en-US" dirty="0" bmk="1100">
                <a:solidFill>
                  <a:srgbClr val="0000FF"/>
                </a:solidFill>
              </a:rPr>
              <a:t> </a:t>
            </a:r>
            <a:r>
              <a:rPr lang="en-US" dirty="0" bmk="569">
                <a:solidFill>
                  <a:srgbClr val="0000FF"/>
                </a:solidFill>
              </a:rPr>
              <a:t>as</a:t>
            </a:r>
            <a:r>
              <a:rPr lang="en-US" dirty="0" bmk="1630">
                <a:solidFill>
                  <a:srgbClr val="0000FF"/>
                </a:solidFill>
              </a:rPr>
              <a:t>sume</a:t>
            </a:r>
            <a:r>
              <a:rPr lang="en-US" dirty="0" bmk="1235">
                <a:solidFill>
                  <a:srgbClr val="0000FF"/>
                </a:solidFill>
              </a:rPr>
              <a:t> </a:t>
            </a:r>
            <a:r>
              <a:rPr lang="en-US" dirty="0" bmk="1417">
                <a:solidFill>
                  <a:srgbClr val="0000FF"/>
                </a:solidFill>
              </a:rPr>
              <a:t>tha</a:t>
            </a:r>
            <a:r>
              <a:rPr lang="en-US" dirty="0" bmk="650">
                <a:solidFill>
                  <a:srgbClr val="0000FF"/>
                </a:solidFill>
              </a:rPr>
              <a:t>t</a:t>
            </a:r>
            <a:r>
              <a:rPr lang="en-US" dirty="0" bmk="1609">
                <a:solidFill>
                  <a:srgbClr val="0000FF"/>
                </a:solidFill>
              </a:rPr>
              <a:t> “</a:t>
            </a:r>
            <a:r>
              <a:rPr lang="en-US" dirty="0" bmk="699">
                <a:solidFill>
                  <a:srgbClr val="0000FF"/>
                </a:solidFill>
              </a:rPr>
              <a:t/>
            </a:r>
            <a:r>
              <a:rPr lang="en-US" b="1" dirty="0" bmk="151">
                <a:solidFill>
                  <a:srgbClr val="0000FF"/>
                </a:solidFill>
              </a:rPr>
              <a:t>s</a:t>
            </a:r>
            <a:r>
              <a:rPr lang="en-US" b="1" dirty="0" bmk="822">
                <a:solidFill>
                  <a:srgbClr val="0000FF"/>
                </a:solidFill>
              </a:rPr>
              <a:t>a</a:t>
            </a:r>
            <a:r>
              <a:rPr lang="en-US" b="1" dirty="0" bmk="1689">
                <a:solidFill>
                  <a:srgbClr val="0000FF"/>
                </a:solidFill>
              </a:rPr>
              <a:t>me </a:t>
            </a:r>
            <a:r>
              <a:rPr lang="en-US" b="1" dirty="0" bmk="919">
                <a:solidFill>
                  <a:srgbClr val="0000FF"/>
                </a:solidFill>
              </a:rPr>
              <a:t>bu</a:t>
            </a:r>
            <a:r>
              <a:rPr lang="en-US" b="1" dirty="0" bmk="1871">
                <a:solidFill>
                  <a:srgbClr val="0000FF"/>
                </a:solidFill>
              </a:rPr>
              <a:t>c</a:t>
            </a:r>
            <a:r>
              <a:rPr lang="en-US" b="1" dirty="0" bmk="1677">
                <a:solidFill>
                  <a:srgbClr val="0000FF"/>
                </a:solidFill>
              </a:rPr>
              <a:t>ket</a:t>
            </a:r>
            <a:r>
              <a:rPr lang="en-US" b="1" dirty="0" bmk="413">
                <a:solidFill>
                  <a:srgbClr val="0000FF"/>
                </a:solidFill>
              </a:rPr>
              <a:t/>
            </a:r>
            <a:r>
              <a:rPr lang="en-US" dirty="0" bmk="1450">
                <a:solidFill>
                  <a:srgbClr val="0000FF"/>
                </a:solidFill>
              </a:rPr>
              <a:t>” m</a:t>
            </a:r>
            <a:r>
              <a:rPr lang="en-US" dirty="0" bmk="1098">
                <a:solidFill>
                  <a:srgbClr val="0000FF"/>
                </a:solidFill>
              </a:rPr>
              <a:t>ea</a:t>
            </a:r>
            <a:r>
              <a:rPr lang="en-US" dirty="0" bmk="733">
                <a:solidFill>
                  <a:srgbClr val="0000FF"/>
                </a:solidFill>
              </a:rPr>
              <a:t>n</a:t>
            </a:r>
            <a:r>
              <a:rPr lang="en-US" dirty="0" bmk="147">
                <a:solidFill>
                  <a:srgbClr val="0000FF"/>
                </a:solidFill>
              </a:rPr>
              <a:t>s </a:t>
            </a:r>
            <a:r>
              <a:rPr lang="en-US" dirty="0" bmk="0">
                <a:solidFill>
                  <a:srgbClr val="0000FF"/>
                </a:solidFill>
              </a:rPr>
              <a:t>“</a:t>
            </a:r>
            <a:r>
              <a:rPr lang="en-US" b="1" dirty="0" bmk="1324">
                <a:solidFill>
                  <a:srgbClr val="0000FF"/>
                </a:solidFill>
              </a:rPr>
              <a:t>id</a:t>
            </a:r>
            <a:r>
              <a:rPr lang="en-US" b="1" dirty="0" bmk="551">
                <a:solidFill>
                  <a:srgbClr val="0000FF"/>
                </a:solidFill>
              </a:rPr>
              <a:t>e</a:t>
            </a:r>
            <a:r>
              <a:rPr lang="en-US" b="1" dirty="0" bmk="1493">
                <a:solidFill>
                  <a:srgbClr val="0000FF"/>
                </a:solidFill>
              </a:rPr>
              <a:t>n</a:t>
            </a:r>
            <a:r>
              <a:rPr lang="en-US" b="1" dirty="0" bmk="1459">
                <a:solidFill>
                  <a:srgbClr val="0000FF"/>
                </a:solidFill>
              </a:rPr>
              <a:t>ti</a:t>
            </a:r>
            <a:r>
              <a:rPr lang="en-US" b="1" dirty="0" bmk="741">
                <a:solidFill>
                  <a:srgbClr val="0000FF"/>
                </a:solidFill>
              </a:rPr>
              <a:t>cal </a:t>
            </a:r>
            <a:r>
              <a:rPr lang="en-US" b="1" dirty="0" bmk="1709">
                <a:solidFill>
                  <a:srgbClr val="0000FF"/>
                </a:solidFill>
              </a:rPr>
              <a:t>i</a:t>
            </a:r>
            <a:r>
              <a:rPr lang="en-US" b="1" dirty="0" bmk="1245">
                <a:solidFill>
                  <a:srgbClr val="0000FF"/>
                </a:solidFill>
              </a:rPr>
              <a:t>n </a:t>
            </a:r>
            <a:r>
              <a:rPr lang="en-US" b="1" dirty="0" bmk="309">
                <a:solidFill>
                  <a:srgbClr val="0000FF"/>
                </a:solidFill>
              </a:rPr>
              <a:t>tha</a:t>
            </a:r>
            <a:r>
              <a:rPr lang="en-US" b="1" dirty="0" bmk="1051">
                <a:solidFill>
                  <a:srgbClr val="0000FF"/>
                </a:solidFill>
              </a:rPr>
              <a:t>t </a:t>
            </a:r>
            <a:r>
              <a:rPr lang="en-US" b="1" dirty="0" bmk="1591">
                <a:solidFill>
                  <a:srgbClr val="0000FF"/>
                </a:solidFill>
              </a:rPr>
              <a:t>ban</a:t>
            </a:r>
            <a:r>
              <a:rPr lang="en-US" b="1" dirty="0" bmk="1604">
                <a:solidFill>
                  <a:srgbClr val="0000FF"/>
                </a:solidFill>
              </a:rPr>
              <a:t>d</a:t>
            </a:r>
            <a:r>
              <a:rPr lang="en-US" b="1" dirty="0" bmk="807">
                <a:solidFill>
                  <a:srgbClr val="0000FF"/>
                </a:solidFill>
              </a:rPr>
              <a:t/>
            </a:r>
            <a:r>
              <a:rPr lang="en-US" dirty="0" bmk="818">
                <a:solidFill>
                  <a:srgbClr val="0000FF"/>
                </a:solidFill>
              </a:rPr>
              <a:t>”</a:t>
            </a:r>
            <a:r>
              <a:rPr lang="en-US" dirty="0" bmk="430">
                <a:solidFill>
                  <a:srgbClr val="0000FF"/>
                </a:solidFill>
              </a:rPr>
              <a:t/>
            </a:r>
          </a:p>
          <a:p>
            <a:pPr lvl="8"/>
            <a:endParaRPr lang="en-US" dirty="0"/>
          </a:p>
          <a:p>
            <a:r>
              <a:rPr lang="en-US" dirty="0" bmk="1482">
                <a:solidFill>
                  <a:srgbClr val="008000"/>
                </a:solidFill>
              </a:rPr>
              <a:t>Ass</a:t>
            </a:r>
            <a:r>
              <a:rPr lang="en-US" dirty="0" bmk="362">
                <a:solidFill>
                  <a:srgbClr val="008000"/>
                </a:solidFill>
              </a:rPr>
              <a:t>um</a:t>
            </a:r>
            <a:r>
              <a:rPr lang="en-US" dirty="0" bmk="1784">
                <a:solidFill>
                  <a:srgbClr val="008000"/>
                </a:solidFill>
              </a:rPr>
              <a:t>ption n</a:t>
            </a:r>
            <a:r>
              <a:rPr lang="en-US" dirty="0" bmk="377">
                <a:solidFill>
                  <a:srgbClr val="008000"/>
                </a:solidFill>
              </a:rPr>
              <a:t>e</a:t>
            </a:r>
            <a:r>
              <a:rPr lang="en-US" dirty="0" bmk="1182">
                <a:solidFill>
                  <a:srgbClr val="008000"/>
                </a:solidFill>
              </a:rPr>
              <a:t>ed</a:t>
            </a:r>
            <a:r>
              <a:rPr lang="en-US" dirty="0" bmk="1533">
                <a:solidFill>
                  <a:srgbClr val="008000"/>
                </a:solidFill>
              </a:rPr>
              <a:t>ed</a:t>
            </a:r>
            <a:r>
              <a:rPr lang="en-US" dirty="0" bmk="826">
                <a:solidFill>
                  <a:srgbClr val="008000"/>
                </a:solidFill>
              </a:rPr>
              <a:t> o</a:t>
            </a:r>
            <a:r>
              <a:rPr lang="en-US" dirty="0" bmk="729">
                <a:solidFill>
                  <a:srgbClr val="008000"/>
                </a:solidFill>
              </a:rPr>
              <a:t>n</a:t>
            </a:r>
            <a:r>
              <a:rPr lang="en-US" dirty="0" bmk="1602">
                <a:solidFill>
                  <a:srgbClr val="008000"/>
                </a:solidFill>
              </a:rPr>
              <a:t>ly</a:t>
            </a:r>
            <a:r>
              <a:rPr lang="en-US" dirty="0" bmk="1722">
                <a:solidFill>
                  <a:srgbClr val="008000"/>
                </a:solidFill>
              </a:rPr>
              <a:t> to</a:t>
            </a:r>
            <a:r>
              <a:rPr lang="en-US" dirty="0" bmk="1751">
                <a:solidFill>
                  <a:srgbClr val="008000"/>
                </a:solidFill>
              </a:rPr>
              <a:t> s</a:t>
            </a:r>
            <a:r>
              <a:rPr lang="en-US" dirty="0" bmk="400">
                <a:solidFill>
                  <a:srgbClr val="008000"/>
                </a:solidFill>
              </a:rPr>
              <a:t>im</a:t>
            </a:r>
            <a:r>
              <a:rPr lang="en-US" dirty="0" bmk="1516">
                <a:solidFill>
                  <a:srgbClr val="008000"/>
                </a:solidFill>
              </a:rPr>
              <a:t>plify </a:t>
            </a:r>
            <a:r>
              <a:rPr lang="en-US" dirty="0" bmk="260">
                <a:solidFill>
                  <a:srgbClr val="008000"/>
                </a:solidFill>
              </a:rPr>
              <a:t>ana</a:t>
            </a:r>
            <a:r>
              <a:rPr lang="en-US" dirty="0" bmk="747">
                <a:solidFill>
                  <a:srgbClr val="008000"/>
                </a:solidFill>
              </a:rPr>
              <a:t>lysis</a:t>
            </a:r>
            <a:r>
              <a:rPr lang="en-US" dirty="0" bmk="1304">
                <a:solidFill>
                  <a:srgbClr val="008000"/>
                </a:solidFill>
              </a:rPr>
              <a:t>, n</a:t>
            </a:r>
            <a:r>
              <a:rPr lang="en-US" dirty="0" bmk="1780">
                <a:solidFill>
                  <a:srgbClr val="008000"/>
                </a:solidFill>
              </a:rPr>
              <a:t>o</a:t>
            </a:r>
            <a:r>
              <a:rPr lang="en-US" dirty="0" bmk="893">
                <a:solidFill>
                  <a:srgbClr val="008000"/>
                </a:solidFill>
              </a:rPr>
              <a:t>t fo</a:t>
            </a:r>
            <a:r>
              <a:rPr lang="en-US" dirty="0" bmk="917">
                <a:solidFill>
                  <a:srgbClr val="008000"/>
                </a:solidFill>
              </a:rPr>
              <a:t>r</a:t>
            </a:r>
            <a:r>
              <a:rPr lang="en-US" dirty="0" bmk="1815">
                <a:solidFill>
                  <a:srgbClr val="008000"/>
                </a:solidFill>
              </a:rPr>
              <a:t> co</a:t>
            </a:r>
            <a:r>
              <a:rPr lang="en-US" dirty="0" bmk="1031">
                <a:solidFill>
                  <a:srgbClr val="008000"/>
                </a:solidFill>
              </a:rPr>
              <a:t>r</a:t>
            </a:r>
            <a:r>
              <a:rPr lang="en-US" dirty="0" bmk="18">
                <a:solidFill>
                  <a:srgbClr val="008000"/>
                </a:solidFill>
              </a:rPr>
              <a:t>rec</a:t>
            </a:r>
            <a:r>
              <a:rPr lang="en-US" dirty="0" bmk="250">
                <a:solidFill>
                  <a:srgbClr val="008000"/>
                </a:solidFill>
              </a:rPr>
              <a:t>t</a:t>
            </a:r>
            <a:r>
              <a:rPr lang="en-US" dirty="0" bmk="1565">
                <a:solidFill>
                  <a:srgbClr val="008000"/>
                </a:solidFill>
              </a:rPr>
              <a:t>ness</a:t>
            </a:r>
            <a:r>
              <a:rPr lang="en-US" dirty="0" bmk="1062">
                <a:solidFill>
                  <a:srgbClr val="008000"/>
                </a:solidFill>
              </a:rPr>
              <a:t> of</a:t>
            </a:r>
            <a:r>
              <a:rPr lang="en-US" dirty="0" bmk="117">
                <a:solidFill>
                  <a:srgbClr val="008000"/>
                </a:solidFill>
              </a:rPr>
              <a:t> </a:t>
            </a:r>
            <a:r>
              <a:rPr lang="en-US" dirty="0" bmk="500">
                <a:solidFill>
                  <a:srgbClr val="008000"/>
                </a:solidFill>
              </a:rPr>
              <a:t>a</a:t>
            </a:r>
            <a:r>
              <a:rPr lang="en-US" dirty="0" bmk="1597">
                <a:solidFill>
                  <a:srgbClr val="008000"/>
                </a:solidFill>
              </a:rPr>
              <a:t>lg</a:t>
            </a:r>
            <a:r>
              <a:rPr lang="en-US" dirty="0" bmk="1883">
                <a:solidFill>
                  <a:srgbClr val="008000"/>
                </a:solidFill>
              </a:rPr>
              <a:t>orit</a:t>
            </a:r>
            <a:r>
              <a:rPr lang="en-US" dirty="0" bmk="1229">
                <a:solidFill>
                  <a:srgbClr val="008000"/>
                </a:solidFill>
              </a:rPr>
              <a:t>hm</a:t>
            </a:r>
            <a:r>
              <a:rPr lang="en-US" dirty="0" bmk="363">
                <a:solidFill>
                  <a:srgbClr val="008000"/>
                </a:solidFill>
              </a:rPr>
              <a:t/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207"/>
              <a:t>J.</a:t>
            </a:r>
            <a:r>
              <a:rPr lang="en-US" bmk="1693"/>
              <a:t> Les</a:t>
            </a:r>
            <a:r>
              <a:rPr lang="en-US" bmk="517"/>
              <a:t>kov</a:t>
            </a:r>
            <a:r>
              <a:rPr lang="en-US" bmk="1719"/>
              <a:t>e</a:t>
            </a:r>
            <a:r>
              <a:rPr lang="en-US" bmk="1449"/>
              <a:t>c, A.</a:t>
            </a:r>
            <a:r>
              <a:rPr lang="en-US" bmk="361"/>
              <a:t> R</a:t>
            </a:r>
            <a:r>
              <a:rPr lang="en-US" bmk="1332"/>
              <a:t>a</a:t>
            </a:r>
            <a:r>
              <a:rPr lang="en-US" bmk="1641"/>
              <a:t>ja</a:t>
            </a:r>
            <a:r>
              <a:rPr lang="en-US" bmk="1811"/>
              <a:t>ra</a:t>
            </a:r>
            <a:r>
              <a:rPr lang="en-US" bmk="1240"/>
              <a:t>man</a:t>
            </a:r>
            <a:r>
              <a:rPr lang="en-US" bmk="1355"/>
              <a:t>, </a:t>
            </a:r>
            <a:r>
              <a:rPr lang="en-US" bmk="814"/>
              <a:t>J. </a:t>
            </a:r>
            <a:r>
              <a:rPr lang="en-US" bmk="1809"/>
              <a:t>U</a:t>
            </a:r>
            <a:r>
              <a:rPr lang="en-US" bmk="779"/>
              <a:t>ll</a:t>
            </a:r>
            <a:r>
              <a:rPr lang="en-US" bmk="1435"/>
              <a:t>m</a:t>
            </a:r>
            <a:r>
              <a:rPr lang="en-US" bmk="1145"/>
              <a:t>an: </a:t>
            </a:r>
            <a:r>
              <a:rPr lang="en-US" bmk="918"/>
              <a:t>Mi</a:t>
            </a:r>
            <a:r>
              <a:rPr lang="en-US" bmk="654"/>
              <a:t>nin</a:t>
            </a:r>
            <a:r>
              <a:rPr lang="en-US" bmk="382"/>
              <a:t>g</a:t>
            </a:r>
            <a:r>
              <a:rPr lang="en-US" bmk="842"/>
              <a:t> o</a:t>
            </a:r>
            <a:r>
              <a:rPr lang="en-US" bmk="219"/>
              <a:t>f</a:t>
            </a:r>
            <a:r>
              <a:rPr lang="en-US" bmk="174"/>
              <a:t> Mas</a:t>
            </a:r>
            <a:r>
              <a:rPr lang="en-US" bmk="91"/>
              <a:t>s</a:t>
            </a:r>
            <a:r>
              <a:rPr lang="en-US" bmk="1610"/>
              <a:t>ive</a:t>
            </a:r>
            <a:r>
              <a:rPr lang="en-US" bmk="1060"/>
              <a:t> </a:t>
            </a:r>
            <a:r>
              <a:rPr lang="en-US" bmk="1625"/>
              <a:t>Da</a:t>
            </a:r>
            <a:r>
              <a:rPr lang="en-US" bmk="1856"/>
              <a:t>tase</a:t>
            </a:r>
            <a:r>
              <a:rPr lang="en-US" bmk="1823"/>
              <a:t>t</a:t>
            </a:r>
            <a:r>
              <a:rPr lang="en-US" bmk="1348"/>
              <a:t>s, ht</a:t>
            </a:r>
            <a:r>
              <a:rPr lang="en-US" bmk="940"/>
              <a:t>tp</a:t>
            </a:r>
            <a:r>
              <a:rPr lang="en-US" bmk="638"/>
              <a:t>:</a:t>
            </a:r>
            <a:r>
              <a:rPr lang="en-US" bmk="1591"/>
              <a:t>//</a:t>
            </a:r>
            <a:r>
              <a:rPr lang="en-US" bmk="1671"/>
              <a:t>w</a:t>
            </a:r>
            <a:r>
              <a:rPr lang="en-US" bmk="1647"/>
              <a:t>w</a:t>
            </a:r>
            <a:r>
              <a:rPr lang="en-US" bmk="1783"/>
              <a:t>w</a:t>
            </a:r>
            <a:r>
              <a:rPr lang="en-US" bmk="976"/>
              <a:t>.m</a:t>
            </a:r>
            <a:r>
              <a:rPr lang="en-US" bmk="1507"/>
              <a:t>m</a:t>
            </a:r>
            <a:r>
              <a:rPr lang="en-US" bmk="1408"/>
              <a:t>d</a:t>
            </a:r>
            <a:r>
              <a:rPr lang="en-US" bmk="640"/>
              <a:t>s.o</a:t>
            </a:r>
            <a:r>
              <a:rPr lang="en-US" bmk="0"/>
              <a:t>rg</a:t>
            </a:r>
          </a:p>
        </p:txBody>
      </p:sp>
    </p:spTree>
    <p:extLst>
      <p:ext uri="{BB962C8B-B14F-4D97-AF65-F5344CB8AC3E}">
        <p14:creationId xmlns:p14="http://schemas.microsoft.com/office/powerpoint/2010/main" val="297114765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mk="226"/>
              <a:t>Exa</a:t>
            </a:r>
            <a:r>
              <a:rPr lang="en-US" bmk="967"/>
              <a:t>m</a:t>
            </a:r>
            <a:r>
              <a:rPr lang="en-US" bmk="1377"/>
              <a:t>p</a:t>
            </a:r>
            <a:r>
              <a:rPr lang="en-US" bmk="579"/>
              <a:t>le o</a:t>
            </a:r>
            <a:r>
              <a:rPr lang="en-US" bmk="65"/>
              <a:t>f </a:t>
            </a:r>
            <a:r>
              <a:rPr lang="en-US" bmk="177"/>
              <a:t>B</a:t>
            </a:r>
            <a:r>
              <a:rPr lang="en-US" bmk="1612"/>
              <a:t>a</a:t>
            </a:r>
            <a:r>
              <a:rPr lang="en-US" bmk="157"/>
              <a:t>nds</a:t>
            </a:r>
            <a:r>
              <a:rPr lang="en-US" bmk="1386"/>
              <a:t/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b="1" dirty="0" bmk="92">
                <a:solidFill>
                  <a:srgbClr val="0000FF"/>
                </a:solidFill>
              </a:rPr>
              <a:t>Ass</a:t>
            </a:r>
            <a:r>
              <a:rPr lang="en-US" b="1" dirty="0" bmk="26">
                <a:solidFill>
                  <a:srgbClr val="0000FF"/>
                </a:solidFill>
              </a:rPr>
              <a:t>u</a:t>
            </a:r>
            <a:r>
              <a:rPr lang="en-US" b="1" dirty="0" bmk="681">
                <a:solidFill>
                  <a:srgbClr val="0000FF"/>
                </a:solidFill>
              </a:rPr>
              <a:t>me</a:t>
            </a:r>
            <a:r>
              <a:rPr lang="en-US" b="1" dirty="0" bmk="1193">
                <a:solidFill>
                  <a:srgbClr val="0000FF"/>
                </a:solidFill>
              </a:rPr>
              <a:t> the </a:t>
            </a:r>
            <a:r>
              <a:rPr lang="en-US" b="1" dirty="0" bmk="564">
                <a:solidFill>
                  <a:srgbClr val="0000FF"/>
                </a:solidFill>
              </a:rPr>
              <a:t>fol</a:t>
            </a:r>
            <a:r>
              <a:rPr lang="en-US" b="1" dirty="0" bmk="1343">
                <a:solidFill>
                  <a:srgbClr val="0000FF"/>
                </a:solidFill>
              </a:rPr>
              <a:t>low</a:t>
            </a:r>
            <a:r>
              <a:rPr lang="en-US" b="1" dirty="0" bmk="687">
                <a:solidFill>
                  <a:srgbClr val="0000FF"/>
                </a:solidFill>
              </a:rPr>
              <a:t>in</a:t>
            </a:r>
            <a:r>
              <a:rPr lang="en-US" b="1" dirty="0" bmk="803">
                <a:solidFill>
                  <a:srgbClr val="0000FF"/>
                </a:solidFill>
              </a:rPr>
              <a:t>g</a:t>
            </a:r>
            <a:r>
              <a:rPr lang="en-US" b="1" dirty="0" bmk="1028">
                <a:solidFill>
                  <a:srgbClr val="0000FF"/>
                </a:solidFill>
              </a:rPr>
              <a:t> </a:t>
            </a:r>
            <a:r>
              <a:rPr lang="en-US" b="1" dirty="0" bmk="337">
                <a:solidFill>
                  <a:srgbClr val="0000FF"/>
                </a:solidFill>
              </a:rPr>
              <a:t>c</a:t>
            </a:r>
            <a:r>
              <a:rPr lang="en-US" b="1" dirty="0" bmk="423">
                <a:solidFill>
                  <a:srgbClr val="0000FF"/>
                </a:solidFill>
              </a:rPr>
              <a:t>ase</a:t>
            </a:r>
            <a:r>
              <a:rPr lang="en-US" b="1" dirty="0" bmk="0">
                <a:solidFill>
                  <a:srgbClr val="0000FF"/>
                </a:solidFill>
              </a:rPr>
              <a:t>:</a:t>
            </a:r>
          </a:p>
          <a:p>
            <a:r>
              <a:rPr lang="en-US" dirty="0" bmk="969"/>
              <a:t>Su</a:t>
            </a:r>
            <a:r>
              <a:rPr lang="en-US" dirty="0" bmk="366"/>
              <a:t>p</a:t>
            </a:r>
            <a:r>
              <a:rPr lang="en-US" dirty="0" bmk="626"/>
              <a:t>po</a:t>
            </a:r>
            <a:r>
              <a:rPr lang="en-US" dirty="0" bmk="1115"/>
              <a:t>s</a:t>
            </a:r>
            <a:r>
              <a:rPr lang="en-US" dirty="0" bmk="267"/>
              <a:t>e</a:t>
            </a:r>
            <a:r>
              <a:rPr lang="en-US" dirty="0" bmk="444"/>
              <a:t> </a:t>
            </a:r>
            <a:r>
              <a:rPr lang="en-US" dirty="0" bmk="1102"/>
              <a:t>100</a:t>
            </a:r>
            <a:r>
              <a:rPr lang="en-US" dirty="0" bmk="190"/>
              <a:t>,</a:t>
            </a:r>
            <a:r>
              <a:rPr lang="en-US" dirty="0" bmk="4"/>
              <a:t>00</a:t>
            </a:r>
            <a:r>
              <a:rPr lang="en-US" dirty="0" bmk="327"/>
              <a:t>0 </a:t>
            </a:r>
            <a:r>
              <a:rPr lang="en-US" dirty="0" bmk="240"/>
              <a:t>co</a:t>
            </a:r>
            <a:r>
              <a:rPr lang="en-US" dirty="0" bmk="299"/>
              <a:t>l</a:t>
            </a:r>
            <a:r>
              <a:rPr lang="en-US" dirty="0" bmk="664"/>
              <a:t>u</a:t>
            </a:r>
            <a:r>
              <a:rPr lang="en-US" dirty="0" bmk="170"/>
              <a:t>mn</a:t>
            </a:r>
            <a:r>
              <a:rPr lang="en-US" dirty="0" bmk="1357"/>
              <a:t>s </a:t>
            </a:r>
            <a:r>
              <a:rPr lang="en-US" dirty="0" bmk="385"/>
              <a:t>of</a:t>
            </a:r>
            <a:r>
              <a:rPr lang="en-US" dirty="0" bmk="0"/>
              <a:t> </a:t>
            </a:r>
            <a:r>
              <a:rPr lang="en-US" b="1" i="1" dirty="0" bmk="0"/>
              <a:t>M</a:t>
            </a:r>
            <a:r>
              <a:rPr lang="en-US" i="1" dirty="0" bmk="0"/>
              <a:t> </a:t>
            </a:r>
            <a:r>
              <a:rPr lang="en-US" dirty="0" bmk="1738"/>
              <a:t>(1</a:t>
            </a:r>
            <a:r>
              <a:rPr lang="en-US" dirty="0" bmk="179"/>
              <a:t>0</a:t>
            </a:r>
            <a:r>
              <a:rPr lang="en-US" dirty="0" bmk="1711"/>
              <a:t>0k</a:t>
            </a:r>
            <a:r>
              <a:rPr lang="en-US" dirty="0" bmk="261"/>
              <a:t> doc</a:t>
            </a:r>
            <a:r>
              <a:rPr lang="en-US" dirty="0" bmk="857"/>
              <a:t>s</a:t>
            </a:r>
            <a:r>
              <a:rPr lang="en-US" dirty="0" bmk="0"/>
              <a:t>)</a:t>
            </a:r>
          </a:p>
          <a:p>
            <a:r>
              <a:rPr lang="en-US" dirty="0" bmk="1019"/>
              <a:t>Si</a:t>
            </a:r>
            <a:r>
              <a:rPr lang="en-US" dirty="0" bmk="1049"/>
              <a:t>gn</a:t>
            </a:r>
            <a:r>
              <a:rPr lang="en-US" dirty="0" bmk="1423"/>
              <a:t>at</a:t>
            </a:r>
            <a:r>
              <a:rPr lang="en-US" dirty="0" bmk="305"/>
              <a:t>ur</a:t>
            </a:r>
            <a:r>
              <a:rPr lang="en-US" dirty="0" bmk="678"/>
              <a:t>es</a:t>
            </a:r>
            <a:r>
              <a:rPr lang="en-US" dirty="0" bmk="1503"/>
              <a:t> </a:t>
            </a:r>
            <a:r>
              <a:rPr lang="en-US" dirty="0" bmk="1387"/>
              <a:t>of </a:t>
            </a:r>
            <a:r>
              <a:rPr lang="en-US" dirty="0" bmk="651"/>
              <a:t>10</a:t>
            </a:r>
            <a:r>
              <a:rPr lang="en-US" dirty="0" bmk="207"/>
              <a:t>0</a:t>
            </a:r>
            <a:r>
              <a:rPr lang="en-US" dirty="0" bmk="649"/>
              <a:t> i</a:t>
            </a:r>
            <a:r>
              <a:rPr lang="en-US" dirty="0" bmk="1562"/>
              <a:t>nteg</a:t>
            </a:r>
            <a:r>
              <a:rPr lang="en-US" dirty="0" bmk="633"/>
              <a:t>e</a:t>
            </a:r>
            <a:r>
              <a:rPr lang="en-US" dirty="0" bmk="1726"/>
              <a:t>rs</a:t>
            </a:r>
            <a:r>
              <a:rPr lang="en-US" dirty="0" bmk="1051"/>
              <a:t> (ro</a:t>
            </a:r>
            <a:r>
              <a:rPr lang="en-US" dirty="0" bmk="501"/>
              <a:t>ws</a:t>
            </a:r>
            <a:r>
              <a:rPr lang="en-US" dirty="0" bmk="0"/>
              <a:t>)</a:t>
            </a:r>
          </a:p>
          <a:p>
            <a:r>
              <a:rPr lang="en-US" dirty="0" bmk="710"/>
              <a:t>Ther</a:t>
            </a:r>
            <a:r>
              <a:rPr lang="en-US" dirty="0" bmk="85"/>
              <a:t>efo</a:t>
            </a:r>
            <a:r>
              <a:rPr lang="en-US" dirty="0" bmk="760"/>
              <a:t>r</a:t>
            </a:r>
            <a:r>
              <a:rPr lang="en-US" dirty="0" bmk="808"/>
              <a:t>e, sig</a:t>
            </a:r>
            <a:r>
              <a:rPr lang="en-US" dirty="0" bmk="712"/>
              <a:t>n</a:t>
            </a:r>
            <a:r>
              <a:rPr lang="en-US" dirty="0" bmk="273"/>
              <a:t>atu</a:t>
            </a:r>
            <a:r>
              <a:rPr lang="en-US" dirty="0" bmk="1486"/>
              <a:t>r</a:t>
            </a:r>
            <a:r>
              <a:rPr lang="en-US" dirty="0" bmk="403"/>
              <a:t>e</a:t>
            </a:r>
            <a:r>
              <a:rPr lang="en-US" dirty="0" bmk="1689"/>
              <a:t>s t</a:t>
            </a:r>
            <a:r>
              <a:rPr lang="en-US" dirty="0" bmk="1128"/>
              <a:t>a</a:t>
            </a:r>
            <a:r>
              <a:rPr lang="en-US" dirty="0" bmk="1712"/>
              <a:t>k</a:t>
            </a:r>
            <a:r>
              <a:rPr lang="en-US" dirty="0" bmk="1182"/>
              <a:t>e</a:t>
            </a:r>
            <a:r>
              <a:rPr lang="en-US" dirty="0" bmk="1225"/>
              <a:t> 4</a:t>
            </a:r>
            <a:r>
              <a:rPr lang="en-US" dirty="0" bmk="1021"/>
              <a:t>0Mb</a:t>
            </a:r>
            <a:r>
              <a:rPr lang="en-US" dirty="0" bmk="458"/>
              <a:t/>
            </a:r>
          </a:p>
          <a:p>
            <a:r>
              <a:rPr lang="en-US" dirty="0" bmk="1551"/>
              <a:t>C</a:t>
            </a:r>
            <a:r>
              <a:rPr lang="en-US" dirty="0" bmk="1405"/>
              <a:t>h</a:t>
            </a:r>
            <a:r>
              <a:rPr lang="en-US" dirty="0" bmk="626"/>
              <a:t>o</a:t>
            </a:r>
            <a:r>
              <a:rPr lang="en-US" dirty="0" bmk="279"/>
              <a:t>os</a:t>
            </a:r>
            <a:r>
              <a:rPr lang="en-US" dirty="0" bmk="0"/>
              <a:t>e </a:t>
            </a:r>
            <a:r>
              <a:rPr lang="sl-SI" b="1" i="1" dirty="0" bmk="0"/>
              <a:t>b</a:t>
            </a:r>
            <a:r>
              <a:rPr lang="en-US" b="1" dirty="0" bmk="0"/>
              <a:t> </a:t>
            </a:r>
            <a:r>
              <a:rPr lang="en-US" dirty="0" bmk="1598"/>
              <a:t>= 2</a:t>
            </a:r>
            <a:r>
              <a:rPr lang="en-US" dirty="0" bmk="410"/>
              <a:t>0 b</a:t>
            </a:r>
            <a:r>
              <a:rPr lang="en-US" dirty="0" bmk="778"/>
              <a:t>an</a:t>
            </a:r>
            <a:r>
              <a:rPr lang="en-US" dirty="0" bmk="1024"/>
              <a:t>ds</a:t>
            </a:r>
            <a:r>
              <a:rPr lang="en-US" dirty="0" bmk="885"/>
              <a:t> </a:t>
            </a:r>
            <a:r>
              <a:rPr lang="en-US" dirty="0" bmk="424"/>
              <a:t>of </a:t>
            </a:r>
            <a:r>
              <a:rPr lang="en-US" dirty="0" bmk="1886"/>
              <a:t/>
            </a:r>
            <a:r>
              <a:rPr lang="en-US" b="1" i="1" dirty="0" bmk="1433"/>
              <a:t>r</a:t>
            </a:r>
            <a:r>
              <a:rPr lang="en-US" b="1" i="1" dirty="0" bmk="331"/>
              <a:t/>
            </a:r>
            <a:r>
              <a:rPr lang="en-US" b="1" dirty="0" bmk="447"/>
              <a:t> </a:t>
            </a:r>
            <a:r>
              <a:rPr lang="en-US" b="1" dirty="0" bmk="1061"/>
              <a:t/>
            </a:r>
            <a:r>
              <a:rPr lang="en-US" dirty="0" bmk="515"/>
              <a:t>= </a:t>
            </a:r>
            <a:r>
              <a:rPr lang="en-US" dirty="0" bmk="1386"/>
              <a:t>5 inte</a:t>
            </a:r>
            <a:r>
              <a:rPr lang="en-US" dirty="0" bmk="1659"/>
              <a:t>ge</a:t>
            </a:r>
            <a:r>
              <a:rPr lang="en-US" dirty="0" bmk="163"/>
              <a:t>rs/ban</a:t>
            </a:r>
            <a:r>
              <a:rPr lang="en-US" dirty="0" bmk="0"/>
              <a:t>d</a:t>
            </a:r>
          </a:p>
          <a:p>
            <a:pPr lvl="8"/>
            <a:endParaRPr lang="en-US" dirty="0"/>
          </a:p>
          <a:p>
            <a:r>
              <a:rPr lang="en-US" b="1" dirty="0" bmk="860"/>
              <a:t>Go</a:t>
            </a:r>
            <a:r>
              <a:rPr lang="en-US" b="1" dirty="0" bmk="0"/>
              <a:t>al:</a:t>
            </a:r>
            <a:r>
              <a:rPr lang="en-US" dirty="0" bmk="797">
                <a:solidFill>
                  <a:srgbClr val="008000"/>
                </a:solidFill>
              </a:rPr>
              <a:t> Find </a:t>
            </a:r>
            <a:r>
              <a:rPr lang="en-US" dirty="0" bmk="537">
                <a:solidFill>
                  <a:srgbClr val="008000"/>
                </a:solidFill>
              </a:rPr>
              <a:t>pa</a:t>
            </a:r>
            <a:r>
              <a:rPr lang="en-US" dirty="0" bmk="536">
                <a:solidFill>
                  <a:srgbClr val="008000"/>
                </a:solidFill>
              </a:rPr>
              <a:t>irs of</a:t>
            </a:r>
            <a:r>
              <a:rPr lang="en-US" dirty="0" bmk="1658">
                <a:solidFill>
                  <a:srgbClr val="008000"/>
                </a:solidFill>
              </a:rPr>
              <a:t> d</a:t>
            </a:r>
            <a:r>
              <a:rPr lang="en-US" dirty="0" bmk="525">
                <a:solidFill>
                  <a:srgbClr val="008000"/>
                </a:solidFill>
              </a:rPr>
              <a:t>ocumen</a:t>
            </a:r>
            <a:r>
              <a:rPr lang="en-US" dirty="0" bmk="244">
                <a:solidFill>
                  <a:srgbClr val="008000"/>
                </a:solidFill>
              </a:rPr>
              <a:t>ts</a:t>
            </a:r>
            <a:r>
              <a:rPr lang="en-US" dirty="0" bmk="1244">
                <a:solidFill>
                  <a:srgbClr val="008000"/>
                </a:solidFill>
              </a:rPr>
              <a:t> that</a:t>
            </a:r>
            <a:r>
              <a:rPr lang="en-US" dirty="0" bmk="0">
                <a:solidFill>
                  <a:srgbClr val="008000"/>
                </a:solidFill>
              </a:rPr>
              <a:t> </a:t>
            </a:r>
            <a:br>
              <a:rPr lang="en-US" dirty="0">
                <a:solidFill>
                  <a:srgbClr val="008000"/>
                </a:solidFill>
              </a:rPr>
            </a:br>
            <a:r>
              <a:rPr lang="en-US" dirty="0" bmk="1386">
                <a:solidFill>
                  <a:srgbClr val="008000"/>
                </a:solidFill>
              </a:rPr>
              <a:t>are</a:t>
            </a:r>
            <a:r>
              <a:rPr lang="en-US" dirty="0" bmk="506">
                <a:solidFill>
                  <a:srgbClr val="008000"/>
                </a:solidFill>
              </a:rPr>
              <a:t> </a:t>
            </a:r>
            <a:r>
              <a:rPr lang="en-US" dirty="0" bmk="1719">
                <a:solidFill>
                  <a:srgbClr val="008000"/>
                </a:solidFill>
              </a:rPr>
              <a:t>at</a:t>
            </a:r>
            <a:r>
              <a:rPr lang="en-US" dirty="0" bmk="584">
                <a:solidFill>
                  <a:srgbClr val="008000"/>
                </a:solidFill>
              </a:rPr>
              <a:t> le</a:t>
            </a:r>
            <a:r>
              <a:rPr lang="en-US" dirty="0" bmk="280">
                <a:solidFill>
                  <a:srgbClr val="008000"/>
                </a:solidFill>
              </a:rPr>
              <a:t>as</a:t>
            </a:r>
            <a:r>
              <a:rPr lang="en-US" dirty="0" bmk="0">
                <a:solidFill>
                  <a:srgbClr val="008000"/>
                </a:solidFill>
              </a:rPr>
              <a:t>t </a:t>
            </a:r>
            <a:r>
              <a:rPr lang="en-US" b="1" i="1" dirty="0" bmk="0">
                <a:solidFill>
                  <a:srgbClr val="008000"/>
                </a:solidFill>
              </a:rPr>
              <a:t>s</a:t>
            </a:r>
            <a:r>
              <a:rPr lang="en-US" i="1" dirty="0" bmk="223">
                <a:solidFill>
                  <a:srgbClr val="008000"/>
                </a:solidFill>
              </a:rPr>
              <a:t> = 0.8</a:t>
            </a:r>
            <a:r>
              <a:rPr lang="en-US" i="1" dirty="0" bmk="754">
                <a:solidFill>
                  <a:srgbClr val="008000"/>
                </a:solidFill>
              </a:rPr>
              <a:t/>
            </a:r>
            <a:r>
              <a:rPr lang="en-US" dirty="0" bmk="29">
                <a:solidFill>
                  <a:srgbClr val="008000"/>
                </a:solidFill>
              </a:rPr>
              <a:t> s</a:t>
            </a:r>
            <a:r>
              <a:rPr lang="en-US" dirty="0" bmk="1502">
                <a:solidFill>
                  <a:srgbClr val="008000"/>
                </a:solidFill>
              </a:rPr>
              <a:t>i</a:t>
            </a:r>
            <a:r>
              <a:rPr lang="en-US" dirty="0" bmk="1094">
                <a:solidFill>
                  <a:srgbClr val="008000"/>
                </a:solidFill>
              </a:rPr>
              <a:t>mi</a:t>
            </a:r>
            <a:r>
              <a:rPr lang="en-US" dirty="0" bmk="1453">
                <a:solidFill>
                  <a:srgbClr val="008000"/>
                </a:solidFill>
              </a:rPr>
              <a:t>l</a:t>
            </a:r>
            <a:r>
              <a:rPr lang="en-US" dirty="0" bmk="184">
                <a:solidFill>
                  <a:srgbClr val="008000"/>
                </a:solidFill>
              </a:rPr>
              <a:t>a</a:t>
            </a:r>
            <a:r>
              <a:rPr lang="en-US" dirty="0" bmk="1039">
                <a:solidFill>
                  <a:srgbClr val="008000"/>
                </a:solidFill>
              </a:rPr>
              <a:t>r</a:t>
            </a:r>
            <a:r>
              <a:rPr lang="en-US" dirty="0" bmk="718">
                <a:solidFill>
                  <a:srgbClr val="008000"/>
                </a:solidFill>
              </a:rPr>
              <a:t/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748"/>
              <a:t>J. </a:t>
            </a:r>
            <a:r>
              <a:rPr lang="en-US" bmk="1742"/>
              <a:t>L</a:t>
            </a:r>
            <a:r>
              <a:rPr lang="en-US" bmk="113"/>
              <a:t>e</a:t>
            </a:r>
            <a:r>
              <a:rPr lang="en-US" bmk="710"/>
              <a:t>skove</a:t>
            </a:r>
            <a:r>
              <a:rPr lang="en-US" bmk="981"/>
              <a:t>c</a:t>
            </a:r>
            <a:r>
              <a:rPr lang="en-US" bmk="1138"/>
              <a:t>, </a:t>
            </a:r>
            <a:r>
              <a:rPr lang="en-US" bmk="637"/>
              <a:t>A.</a:t>
            </a:r>
            <a:r>
              <a:rPr lang="en-US" bmk="1309"/>
              <a:t> Ra</a:t>
            </a:r>
            <a:r>
              <a:rPr lang="en-US" bmk="1151"/>
              <a:t>ja</a:t>
            </a:r>
            <a:r>
              <a:rPr lang="en-US" bmk="1749"/>
              <a:t>r</a:t>
            </a:r>
            <a:r>
              <a:rPr lang="en-US" bmk="1003"/>
              <a:t>aman,</a:t>
            </a:r>
            <a:r>
              <a:rPr lang="en-US" bmk="1611"/>
              <a:t> J</a:t>
            </a:r>
            <a:r>
              <a:rPr lang="en-US" bmk="290"/>
              <a:t>.</a:t>
            </a:r>
            <a:r>
              <a:rPr lang="en-US" bmk="535"/>
              <a:t> </a:t>
            </a:r>
            <a:r>
              <a:rPr lang="en-US" bmk="1644"/>
              <a:t>U</a:t>
            </a:r>
            <a:r>
              <a:rPr lang="en-US" bmk="909"/>
              <a:t>l</a:t>
            </a:r>
            <a:r>
              <a:rPr lang="en-US" bmk="166"/>
              <a:t>lm</a:t>
            </a:r>
            <a:r>
              <a:rPr lang="en-US" bmk="563"/>
              <a:t>a</a:t>
            </a:r>
            <a:r>
              <a:rPr lang="en-US" bmk="834"/>
              <a:t>n:</a:t>
            </a:r>
            <a:r>
              <a:rPr lang="en-US" bmk="1256"/>
              <a:t> </a:t>
            </a:r>
            <a:r>
              <a:rPr lang="en-US" bmk="1433"/>
              <a:t>Mini</a:t>
            </a:r>
            <a:r>
              <a:rPr lang="en-US" bmk="1672"/>
              <a:t>ng </a:t>
            </a:r>
            <a:r>
              <a:rPr lang="en-US" bmk="1179"/>
              <a:t>of</a:t>
            </a:r>
            <a:r>
              <a:rPr lang="en-US" bmk="36"/>
              <a:t> Ma</a:t>
            </a:r>
            <a:r>
              <a:rPr lang="en-US" bmk="1504"/>
              <a:t>ssive</a:t>
            </a:r>
            <a:r>
              <a:rPr lang="en-US" bmk="1171"/>
              <a:t> </a:t>
            </a:r>
            <a:r>
              <a:rPr lang="en-US" bmk="1505"/>
              <a:t>Dat</a:t>
            </a:r>
            <a:r>
              <a:rPr lang="en-US" bmk="1711"/>
              <a:t>a</a:t>
            </a:r>
            <a:r>
              <a:rPr lang="en-US" bmk="1286"/>
              <a:t>se</a:t>
            </a:r>
            <a:r>
              <a:rPr lang="en-US" bmk="384"/>
              <a:t>t</a:t>
            </a:r>
            <a:r>
              <a:rPr lang="en-US" bmk="1456"/>
              <a:t>s</a:t>
            </a:r>
            <a:r>
              <a:rPr lang="en-US" bmk="1241"/>
              <a:t>, h</a:t>
            </a:r>
            <a:r>
              <a:rPr lang="en-US" bmk="509"/>
              <a:t>tt</a:t>
            </a:r>
            <a:r>
              <a:rPr lang="en-US" bmk="647"/>
              <a:t>p</a:t>
            </a:r>
            <a:r>
              <a:rPr lang="en-US" bmk="1465"/>
              <a:t>:/</a:t>
            </a:r>
            <a:r>
              <a:rPr lang="en-US" bmk="1644"/>
              <a:t>/w</a:t>
            </a:r>
            <a:r>
              <a:rPr lang="en-US" bmk="1042"/>
              <a:t>w</a:t>
            </a:r>
            <a:r>
              <a:rPr lang="en-US" bmk="453"/>
              <a:t>w.mm</a:t>
            </a:r>
            <a:r>
              <a:rPr lang="en-US" bmk="1513"/>
              <a:t>ds.</a:t>
            </a:r>
            <a:r>
              <a:rPr lang="en-US" bmk="6"/>
              <a:t>o</a:t>
            </a:r>
            <a:r>
              <a:rPr lang="en-US" bmk="1642"/>
              <a:t>rg</a:t>
            </a:r>
            <a:r>
              <a:rPr lang="en-US" bmk="452"/>
              <a:t/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2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43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4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5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6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7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8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9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0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1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2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3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4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5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56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7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58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9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0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1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2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3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4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5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6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7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8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9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0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1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2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3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4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5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8059020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0"/>
              <a:t>C</a:t>
            </a:r>
            <a:r>
              <a:rPr lang="en-US" baseline="-25000" dirty="0" bmk="0"/>
              <a:t>1</a:t>
            </a:r>
            <a:r>
              <a:rPr lang="en-US" dirty="0" bmk="532"/>
              <a:t>, </a:t>
            </a:r>
            <a:r>
              <a:rPr lang="en-US" dirty="0" bmk="1213"/>
              <a:t>C</a:t>
            </a:r>
            <a:r>
              <a:rPr lang="en-US" dirty="0" bmk="1199"/>
              <a:t/>
            </a:r>
            <a:r>
              <a:rPr lang="en-US" baseline="-25000" dirty="0" bmk="0"/>
              <a:t>2</a:t>
            </a:r>
            <a:r>
              <a:rPr lang="en-US" dirty="0" bmk="142"/>
              <a:t> a</a:t>
            </a:r>
            <a:r>
              <a:rPr lang="en-US" dirty="0" bmk="1417"/>
              <a:t>re</a:t>
            </a:r>
            <a:r>
              <a:rPr lang="en-US" dirty="0" bmk="470"/>
              <a:t> 8</a:t>
            </a:r>
            <a:r>
              <a:rPr lang="en-US" dirty="0" bmk="1495"/>
              <a:t>0%</a:t>
            </a:r>
            <a:r>
              <a:rPr lang="en-US" dirty="0" bmk="529"/>
              <a:t> S</a:t>
            </a:r>
            <a:r>
              <a:rPr lang="en-US" dirty="0" bmk="1529"/>
              <a:t>i</a:t>
            </a:r>
            <a:r>
              <a:rPr lang="en-US" dirty="0" bmk="1115"/>
              <a:t>mi</a:t>
            </a:r>
            <a:r>
              <a:rPr lang="en-US" dirty="0" bmk="461"/>
              <a:t>lar</a:t>
            </a:r>
            <a:r>
              <a:rPr lang="en-US" dirty="0" bmk="1603"/>
              <a:t/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295400"/>
            <a:ext cx="8674627" cy="525780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bmk="765">
                <a:solidFill>
                  <a:srgbClr val="0000FF"/>
                </a:solidFill>
              </a:rPr>
              <a:t>Fi</a:t>
            </a:r>
            <a:r>
              <a:rPr lang="en-US" b="1" dirty="0" bmk="1114">
                <a:solidFill>
                  <a:srgbClr val="0000FF"/>
                </a:solidFill>
              </a:rPr>
              <a:t>nd</a:t>
            </a:r>
            <a:r>
              <a:rPr lang="en-US" b="1" dirty="0" bmk="1042">
                <a:solidFill>
                  <a:srgbClr val="0000FF"/>
                </a:solidFill>
              </a:rPr>
              <a:t> p</a:t>
            </a:r>
            <a:r>
              <a:rPr lang="en-US" b="1" dirty="0" bmk="1760">
                <a:solidFill>
                  <a:srgbClr val="0000FF"/>
                </a:solidFill>
              </a:rPr>
              <a:t>ai</a:t>
            </a:r>
            <a:r>
              <a:rPr lang="en-US" b="1" dirty="0" bmk="502">
                <a:solidFill>
                  <a:srgbClr val="0000FF"/>
                </a:solidFill>
              </a:rPr>
              <a:t>rs</a:t>
            </a:r>
            <a:r>
              <a:rPr lang="en-US" b="1" dirty="0" bmk="304">
                <a:solidFill>
                  <a:srgbClr val="0000FF"/>
                </a:solidFill>
              </a:rPr>
              <a:t> of </a:t>
            </a:r>
            <a:r>
              <a:rPr lang="en-US" b="1" dirty="0" bmk="1224">
                <a:solidFill>
                  <a:srgbClr val="0000FF"/>
                </a:solidFill>
              </a:rPr>
              <a:t/>
            </a:r>
            <a:r>
              <a:rPr lang="en-US" b="1" dirty="0" bmk="546">
                <a:solidFill>
                  <a:srgbClr val="0000FF"/>
                </a:solidFill>
                <a:sym typeface="Symbol"/>
              </a:rPr>
              <a:t></a:t>
            </a:r>
            <a:r>
              <a:rPr lang="en-US" b="1" dirty="0" bmk="0">
                <a:solidFill>
                  <a:srgbClr val="0000FF"/>
                </a:solidFill>
                <a:sym typeface="Symbol"/>
              </a:rPr>
              <a:t> </a:t>
            </a:r>
            <a:r>
              <a:rPr lang="en-US" b="1" i="1" dirty="0" bmk="0">
                <a:solidFill>
                  <a:srgbClr val="0000FF"/>
                </a:solidFill>
              </a:rPr>
              <a:t>s</a:t>
            </a:r>
            <a:r>
              <a:rPr lang="en-US" i="1" dirty="0" bmk="0">
                <a:solidFill>
                  <a:srgbClr val="0000FF"/>
                </a:solidFill>
              </a:rPr>
              <a:t>=</a:t>
            </a:r>
            <a:r>
              <a:rPr lang="en-US" dirty="0" bmk="667">
                <a:solidFill>
                  <a:srgbClr val="0000FF"/>
                </a:solidFill>
              </a:rPr>
              <a:t>0.8</a:t>
            </a:r>
            <a:r>
              <a:rPr lang="en-US" dirty="0" bmk="443">
                <a:solidFill>
                  <a:srgbClr val="0000FF"/>
                </a:solidFill>
              </a:rPr>
              <a:t> </a:t>
            </a:r>
            <a:r>
              <a:rPr lang="en-US" dirty="0" bmk="350">
                <a:solidFill>
                  <a:srgbClr val="0000FF"/>
                </a:solidFill>
              </a:rPr>
              <a:t>s</a:t>
            </a:r>
            <a:r>
              <a:rPr lang="en-US" dirty="0" bmk="984">
                <a:solidFill>
                  <a:srgbClr val="0000FF"/>
                </a:solidFill>
              </a:rPr>
              <a:t>i</a:t>
            </a:r>
            <a:r>
              <a:rPr lang="en-US" dirty="0" bmk="522">
                <a:solidFill>
                  <a:srgbClr val="0000FF"/>
                </a:solidFill>
              </a:rPr>
              <a:t>milar</a:t>
            </a:r>
            <a:r>
              <a:rPr lang="en-US" dirty="0" bmk="1184">
                <a:solidFill>
                  <a:srgbClr val="0000FF"/>
                </a:solidFill>
              </a:rPr>
              <a:t>ity,</a:t>
            </a:r>
            <a:r>
              <a:rPr lang="en-US" dirty="0" bmk="1166">
                <a:solidFill>
                  <a:srgbClr val="0000FF"/>
                </a:solidFill>
              </a:rPr>
              <a:t> s</a:t>
            </a:r>
            <a:r>
              <a:rPr lang="en-US" dirty="0" bmk="1528">
                <a:solidFill>
                  <a:srgbClr val="0000FF"/>
                </a:solidFill>
              </a:rPr>
              <a:t>et</a:t>
            </a:r>
            <a:r>
              <a:rPr lang="en-US" dirty="0" bmk="1698">
                <a:solidFill>
                  <a:srgbClr val="0000FF"/>
                </a:solidFill>
              </a:rPr>
              <a:t> </a:t>
            </a:r>
            <a:r>
              <a:rPr lang="en-US" dirty="0" bmk="304">
                <a:solidFill>
                  <a:srgbClr val="0000FF"/>
                </a:solidFill>
              </a:rPr>
              <a:t/>
            </a:r>
            <a:r>
              <a:rPr lang="en-US" b="1" dirty="0" bmk="271">
                <a:solidFill>
                  <a:srgbClr val="0000FF"/>
                </a:solidFill>
              </a:rPr>
              <a:t>b</a:t>
            </a:r>
            <a:r>
              <a:rPr lang="en-US" b="1" dirty="0" bmk="983">
                <a:solidFill>
                  <a:srgbClr val="0000FF"/>
                </a:solidFill>
              </a:rPr>
              <a:t/>
            </a:r>
            <a:r>
              <a:rPr lang="en-US" dirty="0" bmk="609">
                <a:solidFill>
                  <a:srgbClr val="0000FF"/>
                </a:solidFill>
              </a:rPr>
              <a:t>=20</a:t>
            </a:r>
            <a:r>
              <a:rPr lang="en-US" dirty="0" bmk="0">
                <a:solidFill>
                  <a:srgbClr val="0000FF"/>
                </a:solidFill>
              </a:rPr>
              <a:t>, </a:t>
            </a:r>
            <a:r>
              <a:rPr lang="en-US" b="1" dirty="0" bmk="0">
                <a:solidFill>
                  <a:srgbClr val="0000FF"/>
                </a:solidFill>
              </a:rPr>
              <a:t>r</a:t>
            </a:r>
            <a:r>
              <a:rPr lang="en-US" dirty="0" bmk="0">
                <a:solidFill>
                  <a:srgbClr val="0000FF"/>
                </a:solidFill>
              </a:rPr>
              <a:t>=5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 bmk="529">
                <a:solidFill>
                  <a:srgbClr val="D60093"/>
                </a:solidFill>
              </a:rPr>
              <a:t>Ass</a:t>
            </a:r>
            <a:r>
              <a:rPr lang="en-US" b="1" dirty="0" bmk="0">
                <a:solidFill>
                  <a:srgbClr val="D60093"/>
                </a:solidFill>
              </a:rPr>
              <a:t>ume:</a:t>
            </a:r>
            <a:r>
              <a:rPr lang="en-US" dirty="0" bmk="0"/>
              <a:t> </a:t>
            </a:r>
            <a:r>
              <a:rPr lang="en-US" dirty="0" err="1" bmk="0"/>
              <a:t>sim</a:t>
            </a:r>
            <a:r>
              <a:rPr lang="en-US" dirty="0" bmk="0"/>
              <a:t>(C</a:t>
            </a:r>
            <a:r>
              <a:rPr lang="en-US" baseline="-25000" dirty="0" bmk="0"/>
              <a:t>1</a:t>
            </a:r>
            <a:r>
              <a:rPr lang="en-US" dirty="0" bmk="0"/>
              <a:t>, C</a:t>
            </a:r>
            <a:r>
              <a:rPr lang="en-US" baseline="-25000" dirty="0" bmk="0"/>
              <a:t>2</a:t>
            </a:r>
            <a:r>
              <a:rPr lang="en-US" dirty="0" bmk="64"/>
              <a:t>) = 0.</a:t>
            </a:r>
            <a:r>
              <a:rPr lang="en-US" dirty="0" bmk="0"/>
              <a:t>8</a:t>
            </a:r>
          </a:p>
          <a:p>
            <a:pPr lvl="1"/>
            <a:r>
              <a:rPr lang="en-US" dirty="0" bmk="748"/>
              <a:t>Si</a:t>
            </a:r>
            <a:r>
              <a:rPr lang="en-US" dirty="0" bmk="558"/>
              <a:t>nce </a:t>
            </a:r>
            <a:r>
              <a:rPr lang="en-US" dirty="0" bmk="1378"/>
              <a:t/>
            </a:r>
            <a:r>
              <a:rPr lang="en-US" dirty="0" err="1" bmk="900"/>
              <a:t>si</a:t>
            </a:r>
            <a:r>
              <a:rPr lang="en-US" dirty="0" err="1" bmk="0"/>
              <a:t>m</a:t>
            </a:r>
            <a:r>
              <a:rPr lang="en-US" dirty="0" bmk="1799"/>
              <a:t>(C</a:t>
            </a:r>
            <a:r>
              <a:rPr lang="en-US" dirty="0" bmk="697"/>
              <a:t/>
            </a:r>
            <a:r>
              <a:rPr lang="en-US" baseline="-25000" dirty="0" bmk="0"/>
              <a:t>1</a:t>
            </a:r>
            <a:r>
              <a:rPr lang="en-US" dirty="0" bmk="769"/>
              <a:t>, </a:t>
            </a:r>
            <a:r>
              <a:rPr lang="en-US" dirty="0" bmk="0"/>
              <a:t>C</a:t>
            </a:r>
            <a:r>
              <a:rPr lang="en-US" baseline="-25000" dirty="0" bmk="0"/>
              <a:t>2</a:t>
            </a:r>
            <a:r>
              <a:rPr lang="en-US" dirty="0" bmk="0"/>
              <a:t>) </a:t>
            </a:r>
            <a:r>
              <a:rPr lang="en-US" dirty="0" bmk="0">
                <a:sym typeface="Symbol"/>
              </a:rPr>
              <a:t> </a:t>
            </a:r>
            <a:r>
              <a:rPr lang="en-US" b="1" dirty="0" bmk="0">
                <a:sym typeface="Symbol"/>
              </a:rPr>
              <a:t>s</a:t>
            </a:r>
            <a:r>
              <a:rPr lang="en-US" dirty="0" bmk="773">
                <a:sym typeface="Symbol"/>
              </a:rPr>
              <a:t>, we</a:t>
            </a:r>
            <a:r>
              <a:rPr lang="en-US" dirty="0" bmk="0">
                <a:sym typeface="Symbol"/>
              </a:rPr>
              <a:t> </a:t>
            </a:r>
            <a:r>
              <a:rPr lang="en-US" dirty="0" bmk="1352"/>
              <a:t>wa</a:t>
            </a:r>
            <a:r>
              <a:rPr lang="en-US" dirty="0" bmk="540"/>
              <a:t>n</a:t>
            </a:r>
            <a:r>
              <a:rPr lang="en-US" dirty="0" bmk="1808"/>
              <a:t>t </a:t>
            </a:r>
            <a:r>
              <a:rPr lang="en-US" dirty="0" bmk="602"/>
              <a:t>C</a:t>
            </a:r>
            <a:r>
              <a:rPr lang="en-US" dirty="0" bmk="881"/>
              <a:t/>
            </a:r>
            <a:r>
              <a:rPr lang="en-US" baseline="-25000" dirty="0" bmk="0"/>
              <a:t>1</a:t>
            </a:r>
            <a:r>
              <a:rPr lang="en-US" dirty="0" bmk="1451"/>
              <a:t>, </a:t>
            </a:r>
            <a:r>
              <a:rPr lang="en-US" dirty="0" bmk="0"/>
              <a:t>C</a:t>
            </a:r>
            <a:r>
              <a:rPr lang="en-US" baseline="-25000" dirty="0" bmk="0"/>
              <a:t>2</a:t>
            </a:r>
            <a:r>
              <a:rPr lang="en-US" dirty="0" bmk="706"/>
              <a:t> t</a:t>
            </a:r>
            <a:r>
              <a:rPr lang="en-US" dirty="0" bmk="1425"/>
              <a:t>o</a:t>
            </a:r>
            <a:r>
              <a:rPr lang="en-US" dirty="0" bmk="712"/>
              <a:t> </a:t>
            </a:r>
            <a:r>
              <a:rPr lang="en-US" dirty="0" bmk="687"/>
              <a:t>be </a:t>
            </a:r>
            <a:r>
              <a:rPr lang="en-US" dirty="0" bmk="0"/>
              <a:t>a </a:t>
            </a:r>
            <a:r>
              <a:rPr lang="en-US" b="1" dirty="0" bmk="1256">
                <a:solidFill>
                  <a:srgbClr val="D60093"/>
                </a:solidFill>
              </a:rPr>
              <a:t>can</a:t>
            </a:r>
            <a:r>
              <a:rPr lang="en-US" b="1" dirty="0" bmk="1806">
                <a:solidFill>
                  <a:srgbClr val="D60093"/>
                </a:solidFill>
              </a:rPr>
              <a:t>di</a:t>
            </a:r>
            <a:r>
              <a:rPr lang="en-US" b="1" dirty="0" bmk="1835">
                <a:solidFill>
                  <a:srgbClr val="D60093"/>
                </a:solidFill>
              </a:rPr>
              <a:t>dat</a:t>
            </a:r>
            <a:r>
              <a:rPr lang="en-US" b="1" dirty="0" bmk="396">
                <a:solidFill>
                  <a:srgbClr val="D60093"/>
                </a:solidFill>
              </a:rPr>
              <a:t>e p</a:t>
            </a:r>
            <a:r>
              <a:rPr lang="en-US" b="1" dirty="0" bmk="1272">
                <a:solidFill>
                  <a:srgbClr val="D60093"/>
                </a:solidFill>
              </a:rPr>
              <a:t>a</a:t>
            </a:r>
            <a:r>
              <a:rPr lang="en-US" b="1" dirty="0" bmk="0">
                <a:solidFill>
                  <a:srgbClr val="D60093"/>
                </a:solidFill>
              </a:rPr>
              <a:t>ir</a:t>
            </a:r>
            <a:r>
              <a:rPr lang="en-US" dirty="0" bmk="1572"/>
              <a:t>: We</a:t>
            </a:r>
            <a:r>
              <a:rPr lang="en-US" dirty="0" bmk="50"/>
              <a:t> wan</a:t>
            </a:r>
            <a:r>
              <a:rPr lang="en-US" dirty="0" bmk="925"/>
              <a:t>t</a:t>
            </a:r>
            <a:r>
              <a:rPr lang="en-US" dirty="0" bmk="1053"/>
              <a:t> t</a:t>
            </a:r>
            <a:r>
              <a:rPr lang="en-US" dirty="0" bmk="988"/>
              <a:t>hem </a:t>
            </a:r>
            <a:r>
              <a:rPr lang="en-US" dirty="0" bmk="936"/>
              <a:t>to h</a:t>
            </a:r>
            <a:r>
              <a:rPr lang="en-US" dirty="0" bmk="324"/>
              <a:t>a</a:t>
            </a:r>
            <a:r>
              <a:rPr lang="en-US" dirty="0" bmk="1885"/>
              <a:t>sh t</a:t>
            </a:r>
            <a:r>
              <a:rPr lang="en-US" dirty="0" bmk="1031"/>
              <a:t>o</a:t>
            </a:r>
            <a:r>
              <a:rPr lang="en-US" dirty="0" bmk="0"/>
              <a:t> at</a:t>
            </a:r>
            <a:r>
              <a:rPr lang="en-US" dirty="0" bmk="0">
                <a:solidFill>
                  <a:srgbClr val="D60093"/>
                </a:solidFill>
              </a:rPr>
              <a:t> </a:t>
            </a:r>
            <a:r>
              <a:rPr lang="en-US" b="1" dirty="0" bmk="592">
                <a:solidFill>
                  <a:srgbClr val="D60093"/>
                </a:solidFill>
              </a:rPr>
              <a:t>least </a:t>
            </a:r>
            <a:r>
              <a:rPr lang="en-US" b="1" dirty="0" bmk="1203">
                <a:solidFill>
                  <a:srgbClr val="D60093"/>
                </a:solidFill>
              </a:rPr>
              <a:t>1</a:t>
            </a:r>
            <a:r>
              <a:rPr lang="en-US" b="1" dirty="0" bmk="1498">
                <a:solidFill>
                  <a:srgbClr val="D60093"/>
                </a:solidFill>
              </a:rPr>
              <a:t> c</a:t>
            </a:r>
            <a:r>
              <a:rPr lang="en-US" b="1" dirty="0" bmk="1231">
                <a:solidFill>
                  <a:srgbClr val="D60093"/>
                </a:solidFill>
              </a:rPr>
              <a:t>o</a:t>
            </a:r>
            <a:r>
              <a:rPr lang="en-US" b="1" dirty="0" bmk="783">
                <a:solidFill>
                  <a:srgbClr val="D60093"/>
                </a:solidFill>
              </a:rPr>
              <a:t>m</a:t>
            </a:r>
            <a:r>
              <a:rPr lang="en-US" b="1" dirty="0" bmk="1452">
                <a:solidFill>
                  <a:srgbClr val="D60093"/>
                </a:solidFill>
              </a:rPr>
              <a:t>mon</a:t>
            </a:r>
            <a:r>
              <a:rPr lang="en-US" b="1" dirty="0" bmk="1499">
                <a:solidFill>
                  <a:srgbClr val="D60093"/>
                </a:solidFill>
              </a:rPr>
              <a:t> b</a:t>
            </a:r>
            <a:r>
              <a:rPr lang="en-US" b="1" dirty="0" bmk="0">
                <a:solidFill>
                  <a:srgbClr val="D60093"/>
                </a:solidFill>
              </a:rPr>
              <a:t>ucket</a:t>
            </a:r>
            <a:r>
              <a:rPr lang="en-US" dirty="0" bmk="0">
                <a:solidFill>
                  <a:srgbClr val="D60093"/>
                </a:solidFill>
              </a:rPr>
              <a:t> </a:t>
            </a:r>
            <a:r>
              <a:rPr lang="en-US" dirty="0" bmk="451"/>
              <a:t>(at lea</a:t>
            </a:r>
            <a:r>
              <a:rPr lang="en-US" dirty="0" bmk="1036"/>
              <a:t>s</a:t>
            </a:r>
            <a:r>
              <a:rPr lang="en-US" dirty="0" bmk="622"/>
              <a:t>t o</a:t>
            </a:r>
            <a:r>
              <a:rPr lang="en-US" dirty="0" bmk="508"/>
              <a:t>n</a:t>
            </a:r>
            <a:r>
              <a:rPr lang="en-US" dirty="0" bmk="160"/>
              <a:t>e </a:t>
            </a:r>
            <a:r>
              <a:rPr lang="en-US" dirty="0" bmk="225"/>
              <a:t>b</a:t>
            </a:r>
            <a:r>
              <a:rPr lang="en-US" dirty="0" bmk="1407"/>
              <a:t>a</a:t>
            </a:r>
            <a:r>
              <a:rPr lang="en-US" dirty="0" bmk="1340"/>
              <a:t>n</a:t>
            </a:r>
            <a:r>
              <a:rPr lang="en-US" dirty="0" bmk="1807"/>
              <a:t>d is i</a:t>
            </a:r>
            <a:r>
              <a:rPr lang="en-US" dirty="0" bmk="1168"/>
              <a:t>d</a:t>
            </a:r>
            <a:r>
              <a:rPr lang="en-US" dirty="0" bmk="1220"/>
              <a:t>ent</a:t>
            </a:r>
            <a:r>
              <a:rPr lang="en-US" dirty="0" bmk="983"/>
              <a:t>i</a:t>
            </a:r>
            <a:r>
              <a:rPr lang="en-US" dirty="0" bmk="758"/>
              <a:t>ca</a:t>
            </a:r>
            <a:r>
              <a:rPr lang="en-US" dirty="0" bmk="1760"/>
              <a:t>l</a:t>
            </a:r>
            <a:r>
              <a:rPr lang="en-US" dirty="0" bmk="0"/>
              <a:t>)</a:t>
            </a:r>
          </a:p>
          <a:p>
            <a:r>
              <a:rPr lang="en-US" b="1" dirty="0" bmk="1075">
                <a:solidFill>
                  <a:srgbClr val="008000"/>
                </a:solidFill>
              </a:rPr>
              <a:t>Prob</a:t>
            </a:r>
            <a:r>
              <a:rPr lang="en-US" b="1" dirty="0" bmk="1170">
                <a:solidFill>
                  <a:srgbClr val="008000"/>
                </a:solidFill>
              </a:rPr>
              <a:t>a</a:t>
            </a:r>
            <a:r>
              <a:rPr lang="en-US" b="1" dirty="0" bmk="355">
                <a:solidFill>
                  <a:srgbClr val="008000"/>
                </a:solidFill>
              </a:rPr>
              <a:t>bi</a:t>
            </a:r>
            <a:r>
              <a:rPr lang="en-US" b="1" dirty="0" bmk="1260">
                <a:solidFill>
                  <a:srgbClr val="008000"/>
                </a:solidFill>
              </a:rPr>
              <a:t>lit</a:t>
            </a:r>
            <a:r>
              <a:rPr lang="en-US" b="1" dirty="0" bmk="681">
                <a:solidFill>
                  <a:srgbClr val="008000"/>
                </a:solidFill>
              </a:rPr>
              <a:t>y</a:t>
            </a:r>
            <a:r>
              <a:rPr lang="en-US" b="1" dirty="0" bmk="0">
                <a:solidFill>
                  <a:srgbClr val="008000"/>
                </a:solidFill>
              </a:rPr>
              <a:t> C</a:t>
            </a:r>
            <a:r>
              <a:rPr lang="en-US" b="1" baseline="-25000" dirty="0" bmk="0">
                <a:solidFill>
                  <a:srgbClr val="008000"/>
                </a:solidFill>
              </a:rPr>
              <a:t>1</a:t>
            </a:r>
            <a:r>
              <a:rPr lang="en-US" b="1" dirty="0" bmk="0">
                <a:solidFill>
                  <a:srgbClr val="008000"/>
                </a:solidFill>
              </a:rPr>
              <a:t>, C</a:t>
            </a:r>
            <a:r>
              <a:rPr lang="en-US" b="1" baseline="-25000" dirty="0" bmk="0">
                <a:solidFill>
                  <a:srgbClr val="008000"/>
                </a:solidFill>
              </a:rPr>
              <a:t>2</a:t>
            </a:r>
            <a:r>
              <a:rPr lang="en-US" b="1" dirty="0" bmk="27">
                <a:solidFill>
                  <a:srgbClr val="008000"/>
                </a:solidFill>
              </a:rPr>
              <a:t> ide</a:t>
            </a:r>
            <a:r>
              <a:rPr lang="en-US" b="1" dirty="0" bmk="1321">
                <a:solidFill>
                  <a:srgbClr val="008000"/>
                </a:solidFill>
              </a:rPr>
              <a:t>n</a:t>
            </a:r>
            <a:r>
              <a:rPr lang="en-US" b="1" dirty="0" bmk="706">
                <a:solidFill>
                  <a:srgbClr val="008000"/>
                </a:solidFill>
              </a:rPr>
              <a:t>t</a:t>
            </a:r>
            <a:r>
              <a:rPr lang="en-US" b="1" dirty="0" bmk="1544">
                <a:solidFill>
                  <a:srgbClr val="008000"/>
                </a:solidFill>
              </a:rPr>
              <a:t>ic</a:t>
            </a:r>
            <a:r>
              <a:rPr lang="en-US" b="1" dirty="0" bmk="495">
                <a:solidFill>
                  <a:srgbClr val="008000"/>
                </a:solidFill>
              </a:rPr>
              <a:t>a</a:t>
            </a:r>
            <a:r>
              <a:rPr lang="en-US" b="1" dirty="0" bmk="415">
                <a:solidFill>
                  <a:srgbClr val="008000"/>
                </a:solidFill>
              </a:rPr>
              <a:t>l</a:t>
            </a:r>
            <a:r>
              <a:rPr lang="en-US" b="1" dirty="0" bmk="810">
                <a:solidFill>
                  <a:srgbClr val="008000"/>
                </a:solidFill>
              </a:rPr>
              <a:t> in</a:t>
            </a:r>
            <a:r>
              <a:rPr lang="en-US" b="1" dirty="0" bmk="1604">
                <a:solidFill>
                  <a:srgbClr val="008000"/>
                </a:solidFill>
              </a:rPr>
              <a:t> </a:t>
            </a:r>
            <a:r>
              <a:rPr lang="en-US" b="1" dirty="0" bmk="1692">
                <a:solidFill>
                  <a:srgbClr val="008000"/>
                </a:solidFill>
              </a:rPr>
              <a:t>on</a:t>
            </a:r>
            <a:r>
              <a:rPr lang="en-US" b="1" dirty="0" bmk="1050">
                <a:solidFill>
                  <a:srgbClr val="008000"/>
                </a:solidFill>
              </a:rPr>
              <a:t>e</a:t>
            </a:r>
            <a:r>
              <a:rPr lang="en-US" b="1" dirty="0" bmk="1801">
                <a:solidFill>
                  <a:srgbClr val="008000"/>
                </a:solidFill>
              </a:rPr>
              <a:t> </a:t>
            </a:r>
            <a:r>
              <a:rPr lang="en-US" b="1" dirty="0" bmk="1370">
                <a:solidFill>
                  <a:srgbClr val="008000"/>
                </a:solidFill>
              </a:rPr>
              <a:t>pa</a:t>
            </a:r>
            <a:r>
              <a:rPr lang="en-US" b="1" dirty="0" bmk="504">
                <a:solidFill>
                  <a:srgbClr val="008000"/>
                </a:solidFill>
              </a:rPr>
              <a:t>rti</a:t>
            </a:r>
            <a:r>
              <a:rPr lang="en-US" b="1" dirty="0" bmk="787">
                <a:solidFill>
                  <a:srgbClr val="008000"/>
                </a:solidFill>
              </a:rPr>
              <a:t>cu</a:t>
            </a:r>
            <a:r>
              <a:rPr lang="en-US" b="1" dirty="0" bmk="1056">
                <a:solidFill>
                  <a:srgbClr val="008000"/>
                </a:solidFill>
              </a:rPr>
              <a:t>lar</a:t>
            </a:r>
            <a:r>
              <a:rPr lang="en-US" b="1" dirty="0" bmk="1235">
                <a:solidFill>
                  <a:srgbClr val="008000"/>
                </a:solidFill>
              </a:rPr>
              <a:t> </a:t>
            </a:r>
            <a:r>
              <a:rPr lang="en-US" b="1" dirty="0" bmk="123">
                <a:solidFill>
                  <a:srgbClr val="008000"/>
                </a:solidFill>
              </a:rPr>
              <a:t/>
            </a:r>
            <a:br>
              <a:rPr lang="en-US" b="1" dirty="0">
                <a:solidFill>
                  <a:srgbClr val="008000"/>
                </a:solidFill>
              </a:rPr>
            </a:br>
            <a:r>
              <a:rPr lang="en-US" b="1" dirty="0" bmk="963">
                <a:solidFill>
                  <a:srgbClr val="008000"/>
                </a:solidFill>
              </a:rPr>
              <a:t>ban</a:t>
            </a:r>
            <a:r>
              <a:rPr lang="en-US" b="1" dirty="0" bmk="402">
                <a:solidFill>
                  <a:srgbClr val="008000"/>
                </a:solidFill>
              </a:rPr>
              <a:t>d:</a:t>
            </a:r>
            <a:r>
              <a:rPr lang="en-US" b="1" dirty="0" bmk="0">
                <a:solidFill>
                  <a:srgbClr val="008000"/>
                </a:solidFill>
              </a:rPr>
              <a:t> </a:t>
            </a:r>
            <a:r>
              <a:rPr lang="en-US" dirty="0" bmk="818"/>
              <a:t>(0</a:t>
            </a:r>
            <a:r>
              <a:rPr lang="en-US" dirty="0" bmk="336"/>
              <a:t>.</a:t>
            </a:r>
            <a:r>
              <a:rPr lang="en-US" dirty="0" bmk="265"/>
              <a:t>8)</a:t>
            </a:r>
            <a:r>
              <a:rPr lang="en-US" dirty="0" bmk="1648"/>
              <a:t/>
            </a:r>
            <a:r>
              <a:rPr lang="en-US" baseline="30000" dirty="0" bmk="309"/>
              <a:t>5</a:t>
            </a:r>
            <a:r>
              <a:rPr lang="en-US" baseline="30000" dirty="0" bmk="921"/>
              <a:t/>
            </a:r>
            <a:r>
              <a:rPr lang="en-US" dirty="0" bmk="1177"/>
              <a:t> </a:t>
            </a:r>
            <a:r>
              <a:rPr lang="en-US" dirty="0" bmk="1117"/>
              <a:t>= 0</a:t>
            </a:r>
            <a:r>
              <a:rPr lang="en-US" dirty="0" bmk="1879"/>
              <a:t>.3</a:t>
            </a:r>
            <a:r>
              <a:rPr lang="en-US" dirty="0" bmk="153"/>
              <a:t>2</a:t>
            </a:r>
            <a:r>
              <a:rPr lang="en-US" dirty="0" bmk="0"/>
              <a:t>8</a:t>
            </a:r>
          </a:p>
          <a:p>
            <a:r>
              <a:rPr lang="en-US" dirty="0" bmk="1355"/>
              <a:t>Pro</a:t>
            </a:r>
            <a:r>
              <a:rPr lang="en-US" dirty="0" bmk="656"/>
              <a:t>ba</a:t>
            </a:r>
            <a:r>
              <a:rPr lang="en-US" dirty="0" bmk="111"/>
              <a:t>bi</a:t>
            </a:r>
            <a:r>
              <a:rPr lang="en-US" dirty="0" bmk="1115"/>
              <a:t>li</a:t>
            </a:r>
            <a:r>
              <a:rPr lang="en-US" dirty="0" bmk="1681"/>
              <a:t>t</a:t>
            </a:r>
            <a:r>
              <a:rPr lang="en-US" dirty="0" bmk="1050"/>
              <a:t>y C</a:t>
            </a:r>
            <a:r>
              <a:rPr lang="en-US" dirty="0" bmk="394"/>
              <a:t/>
            </a:r>
            <a:r>
              <a:rPr lang="en-US" baseline="-25000" dirty="0" bmk="0"/>
              <a:t>1</a:t>
            </a:r>
            <a:r>
              <a:rPr lang="en-US" dirty="0" bmk="842"/>
              <a:t>, </a:t>
            </a:r>
            <a:r>
              <a:rPr lang="en-US" dirty="0" bmk="1516"/>
              <a:t>C</a:t>
            </a:r>
            <a:r>
              <a:rPr lang="en-US" dirty="0" bmk="956"/>
              <a:t/>
            </a:r>
            <a:r>
              <a:rPr lang="en-US" baseline="-25000" dirty="0" bmk="0"/>
              <a:t>2</a:t>
            </a:r>
            <a:r>
              <a:rPr lang="en-US" dirty="0" bmk="254"/>
              <a:t> ar</a:t>
            </a:r>
            <a:r>
              <a:rPr lang="en-US" dirty="0" bmk="596"/>
              <a:t>e </a:t>
            </a:r>
            <a:r>
              <a:rPr lang="en-US" dirty="0" bmk="627"/>
              <a:t/>
            </a:r>
            <a:r>
              <a:rPr lang="en-US" b="1" i="1" dirty="0" bmk="224">
                <a:solidFill>
                  <a:srgbClr val="FF0066"/>
                </a:solidFill>
              </a:rPr>
              <a:t>not</a:t>
            </a:r>
            <a:r>
              <a:rPr lang="en-US" b="1" i="1" dirty="0" bmk="974">
                <a:solidFill>
                  <a:srgbClr val="FF0066"/>
                </a:solidFill>
              </a:rPr>
              <a:t/>
            </a:r>
            <a:r>
              <a:rPr lang="en-US" dirty="0" bmk="1326">
                <a:solidFill>
                  <a:srgbClr val="FF0066"/>
                </a:solidFill>
              </a:rPr>
              <a:t> </a:t>
            </a:r>
            <a:r>
              <a:rPr lang="en-US" dirty="0" bmk="1468">
                <a:solidFill>
                  <a:srgbClr val="FF0066"/>
                </a:solidFill>
              </a:rPr>
              <a:t/>
            </a:r>
            <a:r>
              <a:rPr lang="en-US" dirty="0" bmk="1512"/>
              <a:t>si</a:t>
            </a:r>
            <a:r>
              <a:rPr lang="en-US" dirty="0" bmk="449"/>
              <a:t>mi</a:t>
            </a:r>
            <a:r>
              <a:rPr lang="en-US" dirty="0" bmk="1065"/>
              <a:t>l</a:t>
            </a:r>
            <a:r>
              <a:rPr lang="en-US" dirty="0" bmk="882"/>
              <a:t>a</a:t>
            </a:r>
            <a:r>
              <a:rPr lang="en-US" dirty="0" bmk="1554"/>
              <a:t>r </a:t>
            </a:r>
            <a:r>
              <a:rPr lang="en-US" dirty="0" bmk="124"/>
              <a:t>i</a:t>
            </a:r>
            <a:r>
              <a:rPr lang="en-US" dirty="0" bmk="1548"/>
              <a:t>n</a:t>
            </a:r>
            <a:r>
              <a:rPr lang="en-US" dirty="0" bmk="472"/>
              <a:t> a</a:t>
            </a:r>
            <a:r>
              <a:rPr lang="en-US" dirty="0" bmk="858"/>
              <a:t>ll o</a:t>
            </a:r>
            <a:r>
              <a:rPr lang="en-US" dirty="0" bmk="96"/>
              <a:t>f</a:t>
            </a:r>
            <a:r>
              <a:rPr lang="en-US" dirty="0" bmk="1446"/>
              <a:t> th</a:t>
            </a:r>
            <a:r>
              <a:rPr lang="en-US" dirty="0" bmk="1696"/>
              <a:t>e</a:t>
            </a:r>
            <a:r>
              <a:rPr lang="en-US" dirty="0" bmk="1568"/>
              <a:t> 2</a:t>
            </a:r>
            <a:r>
              <a:rPr lang="en-US" dirty="0" bmk="1586"/>
              <a:t>0</a:t>
            </a:r>
            <a:r>
              <a:rPr lang="en-US" dirty="0" bmk="542"/>
              <a:t> </a:t>
            </a:r>
            <a:r>
              <a:rPr lang="en-US" dirty="0" bmk="697"/>
              <a:t>ban</a:t>
            </a:r>
            <a:r>
              <a:rPr lang="en-US" dirty="0" bmk="1193"/>
              <a:t>ds</a:t>
            </a:r>
            <a:r>
              <a:rPr lang="en-US" dirty="0" bmk="1736"/>
              <a:t>:</a:t>
            </a:r>
            <a:r>
              <a:rPr lang="en-US" dirty="0" bmk="415"/>
              <a:t> (1</a:t>
            </a:r>
            <a:r>
              <a:rPr lang="en-US" dirty="0" bmk="588"/>
              <a:t>-0.</a:t>
            </a:r>
            <a:r>
              <a:rPr lang="en-US" dirty="0" bmk="768"/>
              <a:t>32</a:t>
            </a:r>
            <a:r>
              <a:rPr lang="en-US" dirty="0" bmk="273"/>
              <a:t>8</a:t>
            </a:r>
            <a:r>
              <a:rPr lang="en-US" dirty="0" bmk="0"/>
              <a:t>)</a:t>
            </a:r>
            <a:r>
              <a:rPr lang="en-US" baseline="30000" dirty="0" bmk="1123"/>
              <a:t>20</a:t>
            </a:r>
            <a:r>
              <a:rPr lang="en-US" baseline="30000" dirty="0" bmk="740"/>
              <a:t/>
            </a:r>
            <a:r>
              <a:rPr lang="en-US" dirty="0" bmk="1874"/>
              <a:t> =</a:t>
            </a:r>
            <a:r>
              <a:rPr lang="en-US" dirty="0" bmk="563"/>
              <a:t> </a:t>
            </a:r>
            <a:r>
              <a:rPr lang="en-US" dirty="0" bmk="312"/>
              <a:t>0</a:t>
            </a:r>
            <a:r>
              <a:rPr lang="en-US" dirty="0" bmk="762"/>
              <a:t>.0</a:t>
            </a:r>
            <a:r>
              <a:rPr lang="en-US" dirty="0" bmk="1367"/>
              <a:t>0035</a:t>
            </a:r>
            <a:r>
              <a:rPr lang="en-US" dirty="0" bmk="696"/>
              <a:t> </a:t>
            </a:r>
            <a:r>
              <a:rPr lang="en-US" dirty="0" bmk="415"/>
              <a:t/>
            </a:r>
          </a:p>
          <a:p>
            <a:pPr lvl="1"/>
            <a:r>
              <a:rPr lang="en-US" dirty="0" bmk="225"/>
              <a:t>i.</a:t>
            </a:r>
            <a:r>
              <a:rPr lang="en-US" dirty="0" bmk="1641"/>
              <a:t>e.,</a:t>
            </a:r>
            <a:r>
              <a:rPr lang="en-US" dirty="0" bmk="438"/>
              <a:t> a</a:t>
            </a:r>
            <a:r>
              <a:rPr lang="en-US" dirty="0" bmk="234"/>
              <a:t>bou</a:t>
            </a:r>
            <a:r>
              <a:rPr lang="en-US" dirty="0" bmk="9"/>
              <a:t>t</a:t>
            </a:r>
            <a:r>
              <a:rPr lang="en-US" dirty="0" bmk="118"/>
              <a:t> </a:t>
            </a:r>
            <a:r>
              <a:rPr lang="en-US" dirty="0" bmk="412"/>
              <a:t>1/3</a:t>
            </a:r>
            <a:r>
              <a:rPr lang="en-US" dirty="0" bmk="1289"/>
              <a:t>00</a:t>
            </a:r>
            <a:r>
              <a:rPr lang="en-US" dirty="0" bmk="175"/>
              <a:t>0th of </a:t>
            </a:r>
            <a:r>
              <a:rPr lang="en-US" dirty="0" bmk="25"/>
              <a:t>t</a:t>
            </a:r>
            <a:r>
              <a:rPr lang="en-US" dirty="0" bmk="1750"/>
              <a:t>he</a:t>
            </a:r>
            <a:r>
              <a:rPr lang="en-US" dirty="0" bmk="788"/>
              <a:t> 8</a:t>
            </a:r>
            <a:r>
              <a:rPr lang="en-US" dirty="0" bmk="160"/>
              <a:t>0%</a:t>
            </a:r>
            <a:r>
              <a:rPr lang="en-US" dirty="0" bmk="860"/>
              <a:t>-</a:t>
            </a:r>
            <a:r>
              <a:rPr lang="en-US" dirty="0" bmk="1857"/>
              <a:t>si</a:t>
            </a:r>
            <a:r>
              <a:rPr lang="en-US" dirty="0" bmk="1200"/>
              <a:t>mil</a:t>
            </a:r>
            <a:r>
              <a:rPr lang="en-US" dirty="0" bmk="662"/>
              <a:t>ar</a:t>
            </a:r>
            <a:r>
              <a:rPr lang="en-US" dirty="0" bmk="333"/>
              <a:t> c</a:t>
            </a:r>
            <a:r>
              <a:rPr lang="en-US" dirty="0" bmk="486"/>
              <a:t>olumn </a:t>
            </a:r>
            <a:r>
              <a:rPr lang="en-US" dirty="0" bmk="584"/>
              <a:t>pai</a:t>
            </a:r>
            <a:r>
              <a:rPr lang="en-US" dirty="0" bmk="532"/>
              <a:t>rs ar</a:t>
            </a:r>
            <a:r>
              <a:rPr lang="en-US" dirty="0" bmk="0"/>
              <a:t>e </a:t>
            </a:r>
            <a:br>
              <a:rPr lang="en-US" dirty="0"/>
            </a:br>
            <a:r>
              <a:rPr lang="en-US" b="1" dirty="0" bmk="1031">
                <a:solidFill>
                  <a:srgbClr val="FF0066"/>
                </a:solidFill>
              </a:rPr>
              <a:t>fal</a:t>
            </a:r>
            <a:r>
              <a:rPr lang="en-US" b="1" dirty="0" bmk="1114">
                <a:solidFill>
                  <a:srgbClr val="FF0066"/>
                </a:solidFill>
              </a:rPr>
              <a:t>s</a:t>
            </a:r>
            <a:r>
              <a:rPr lang="en-US" b="1" dirty="0" bmk="1659">
                <a:solidFill>
                  <a:srgbClr val="FF0066"/>
                </a:solidFill>
              </a:rPr>
              <a:t>e ne</a:t>
            </a:r>
            <a:r>
              <a:rPr lang="en-US" b="1" dirty="0" bmk="605">
                <a:solidFill>
                  <a:srgbClr val="FF0066"/>
                </a:solidFill>
              </a:rPr>
              <a:t>g</a:t>
            </a:r>
            <a:r>
              <a:rPr lang="en-US" b="1" dirty="0" bmk="1407">
                <a:solidFill>
                  <a:srgbClr val="FF0066"/>
                </a:solidFill>
              </a:rPr>
              <a:t>ati</a:t>
            </a:r>
            <a:r>
              <a:rPr lang="en-US" b="1" dirty="0" bmk="1860">
                <a:solidFill>
                  <a:srgbClr val="FF0066"/>
                </a:solidFill>
              </a:rPr>
              <a:t>v</a:t>
            </a:r>
            <a:r>
              <a:rPr lang="en-US" b="1" dirty="0" bmk="0">
                <a:solidFill>
                  <a:srgbClr val="FF0066"/>
                </a:solidFill>
              </a:rPr>
              <a:t>es</a:t>
            </a:r>
            <a:r>
              <a:rPr lang="en-US" dirty="0" bmk="1354"/>
              <a:t> (w</a:t>
            </a:r>
            <a:r>
              <a:rPr lang="en-US" dirty="0" bmk="136"/>
              <a:t>e</a:t>
            </a:r>
            <a:r>
              <a:rPr lang="en-US" dirty="0" bmk="265"/>
              <a:t> mis</a:t>
            </a:r>
            <a:r>
              <a:rPr lang="en-US" dirty="0" bmk="1413"/>
              <a:t>s t</a:t>
            </a:r>
            <a:r>
              <a:rPr lang="en-US" dirty="0" bmk="636"/>
              <a:t>h</a:t>
            </a:r>
            <a:r>
              <a:rPr lang="en-US" dirty="0" bmk="1713"/>
              <a:t>e</a:t>
            </a:r>
            <a:r>
              <a:rPr lang="en-US" dirty="0" bmk="1119"/>
              <a:t>m)</a:t>
            </a:r>
            <a:r>
              <a:rPr lang="en-US" dirty="0" bmk="780"/>
              <a:t/>
            </a:r>
          </a:p>
          <a:p>
            <a:pPr lvl="1"/>
            <a:r>
              <a:rPr lang="en-US" b="1" dirty="0" bmk="826"/>
              <a:t>We w</a:t>
            </a:r>
            <a:r>
              <a:rPr lang="en-US" b="1" dirty="0" bmk="1376"/>
              <a:t>ou</a:t>
            </a:r>
            <a:r>
              <a:rPr lang="en-US" b="1" dirty="0" bmk="1357"/>
              <a:t>ld</a:t>
            </a:r>
            <a:r>
              <a:rPr lang="en-US" b="1" dirty="0" bmk="1436"/>
              <a:t> fin</a:t>
            </a:r>
            <a:r>
              <a:rPr lang="en-US" b="1" dirty="0" bmk="671"/>
              <a:t>d 9</a:t>
            </a:r>
            <a:r>
              <a:rPr lang="en-US" b="1" dirty="0" bmk="1153"/>
              <a:t>9</a:t>
            </a:r>
            <a:r>
              <a:rPr lang="en-US" b="1" dirty="0" bmk="852"/>
              <a:t>.965%</a:t>
            </a:r>
            <a:r>
              <a:rPr lang="en-US" b="1" dirty="0" bmk="1526"/>
              <a:t> p</a:t>
            </a:r>
            <a:r>
              <a:rPr lang="en-US" b="1" dirty="0" bmk="1444"/>
              <a:t>a</a:t>
            </a:r>
            <a:r>
              <a:rPr lang="en-US" b="1" dirty="0" bmk="692"/>
              <a:t>ir</a:t>
            </a:r>
            <a:r>
              <a:rPr lang="en-US" b="1" dirty="0" bmk="339"/>
              <a:t>s </a:t>
            </a:r>
            <a:r>
              <a:rPr lang="en-US" b="1" dirty="0" bmk="143"/>
              <a:t>of </a:t>
            </a:r>
            <a:r>
              <a:rPr lang="en-US" b="1" dirty="0" bmk="650"/>
              <a:t>tr</a:t>
            </a:r>
            <a:r>
              <a:rPr lang="en-US" b="1" dirty="0" bmk="1692"/>
              <a:t>uly</a:t>
            </a:r>
            <a:r>
              <a:rPr lang="en-US" b="1" dirty="0" bmk="1391"/>
              <a:t> </a:t>
            </a:r>
            <a:r>
              <a:rPr lang="en-US" b="1" dirty="0" bmk="444"/>
              <a:t>si</a:t>
            </a:r>
            <a:r>
              <a:rPr lang="en-US" b="1" dirty="0" bmk="311"/>
              <a:t>m</a:t>
            </a:r>
            <a:r>
              <a:rPr lang="en-US" b="1" dirty="0" bmk="251"/>
              <a:t>ilar</a:t>
            </a:r>
            <a:r>
              <a:rPr lang="en-US" b="1" dirty="0" bmk="716"/>
              <a:t> d</a:t>
            </a:r>
            <a:r>
              <a:rPr lang="en-US" b="1" dirty="0" bmk="1530"/>
              <a:t>ocu</a:t>
            </a:r>
            <a:r>
              <a:rPr lang="en-US" b="1" dirty="0" bmk="362"/>
              <a:t>m</a:t>
            </a:r>
            <a:r>
              <a:rPr lang="en-US" b="1" dirty="0" bmk="380"/>
              <a:t>en</a:t>
            </a:r>
            <a:r>
              <a:rPr lang="en-US" b="1" dirty="0" bmk="1663"/>
              <a:t>t</a:t>
            </a:r>
            <a:r>
              <a:rPr lang="en-US" b="1" dirty="0" bmk="0"/>
              <a:t>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525"/>
              <a:t>J. L</a:t>
            </a:r>
            <a:r>
              <a:rPr lang="en-US" bmk="1608"/>
              <a:t>e</a:t>
            </a:r>
            <a:r>
              <a:rPr lang="en-US" bmk="235"/>
              <a:t>sko</a:t>
            </a:r>
            <a:r>
              <a:rPr lang="en-US" bmk="882"/>
              <a:t>v</a:t>
            </a:r>
            <a:r>
              <a:rPr lang="en-US" bmk="1623"/>
              <a:t>ec</a:t>
            </a:r>
            <a:r>
              <a:rPr lang="en-US" bmk="718"/>
              <a:t>, A.</a:t>
            </a:r>
            <a:r>
              <a:rPr lang="en-US" bmk="1082"/>
              <a:t> </a:t>
            </a:r>
            <a:r>
              <a:rPr lang="en-US" bmk="1174"/>
              <a:t>Rajar</a:t>
            </a:r>
            <a:r>
              <a:rPr lang="en-US" bmk="330"/>
              <a:t>am</a:t>
            </a:r>
            <a:r>
              <a:rPr lang="en-US" bmk="1427"/>
              <a:t>a</a:t>
            </a:r>
            <a:r>
              <a:rPr lang="en-US" bmk="1542"/>
              <a:t>n,</a:t>
            </a:r>
            <a:r>
              <a:rPr lang="en-US" bmk="411"/>
              <a:t> </a:t>
            </a:r>
            <a:r>
              <a:rPr lang="en-US" bmk="1842"/>
              <a:t>J</a:t>
            </a:r>
            <a:r>
              <a:rPr lang="en-US" bmk="961"/>
              <a:t>.</a:t>
            </a:r>
            <a:r>
              <a:rPr lang="en-US" bmk="18"/>
              <a:t> U</a:t>
            </a:r>
            <a:r>
              <a:rPr lang="en-US" bmk="774"/>
              <a:t>l</a:t>
            </a:r>
            <a:r>
              <a:rPr lang="en-US" bmk="1296"/>
              <a:t>l</a:t>
            </a:r>
            <a:r>
              <a:rPr lang="en-US" bmk="965"/>
              <a:t>man</a:t>
            </a:r>
            <a:r>
              <a:rPr lang="en-US" bmk="225"/>
              <a:t>: M</a:t>
            </a:r>
            <a:r>
              <a:rPr lang="en-US" bmk="725"/>
              <a:t>i</a:t>
            </a:r>
            <a:r>
              <a:rPr lang="en-US" bmk="194"/>
              <a:t>n</a:t>
            </a:r>
            <a:r>
              <a:rPr lang="en-US" bmk="879"/>
              <a:t>ing </a:t>
            </a:r>
            <a:r>
              <a:rPr lang="en-US" bmk="51"/>
              <a:t>of</a:t>
            </a:r>
            <a:r>
              <a:rPr lang="en-US" bmk="1758"/>
              <a:t> </a:t>
            </a:r>
            <a:r>
              <a:rPr lang="en-US" bmk="182"/>
              <a:t>M</a:t>
            </a:r>
            <a:r>
              <a:rPr lang="en-US" bmk="549"/>
              <a:t>ass</a:t>
            </a:r>
            <a:r>
              <a:rPr lang="en-US" bmk="1898"/>
              <a:t>ive</a:t>
            </a:r>
            <a:r>
              <a:rPr lang="en-US" bmk="1149"/>
              <a:t> </a:t>
            </a:r>
            <a:r>
              <a:rPr lang="en-US" bmk="255"/>
              <a:t>Da</a:t>
            </a:r>
            <a:r>
              <a:rPr lang="en-US" bmk="1527"/>
              <a:t>taset</a:t>
            </a:r>
            <a:r>
              <a:rPr lang="en-US" bmk="1064"/>
              <a:t>s, </a:t>
            </a:r>
            <a:r>
              <a:rPr lang="en-US" bmk="679"/>
              <a:t>htt</a:t>
            </a:r>
            <a:r>
              <a:rPr lang="en-US" bmk="1567"/>
              <a:t>p:</a:t>
            </a:r>
            <a:r>
              <a:rPr lang="en-US" bmk="78"/>
              <a:t>/</a:t>
            </a:r>
            <a:r>
              <a:rPr lang="en-US" bmk="768"/>
              <a:t>/</a:t>
            </a:r>
            <a:r>
              <a:rPr lang="en-US" bmk="1271"/>
              <a:t>w</a:t>
            </a:r>
            <a:r>
              <a:rPr lang="en-US" bmk="1726"/>
              <a:t>ww.</a:t>
            </a:r>
            <a:r>
              <a:rPr lang="en-US" bmk="1641"/>
              <a:t>mm</a:t>
            </a:r>
            <a:r>
              <a:rPr lang="en-US" bmk="1529"/>
              <a:t>d</a:t>
            </a:r>
            <a:r>
              <a:rPr lang="en-US" bmk="332"/>
              <a:t>s.</a:t>
            </a:r>
            <a:r>
              <a:rPr lang="en-US" bmk="75"/>
              <a:t>o</a:t>
            </a:r>
            <a:r>
              <a:rPr lang="en-US" bmk="1754"/>
              <a:t>r</a:t>
            </a:r>
            <a:r>
              <a:rPr lang="en-US" bmk="618"/>
              <a:t>g</a:t>
            </a:r>
            <a:r>
              <a:rPr lang="en-US" bmk="1443"/>
              <a:t/>
            </a:r>
          </a:p>
        </p:txBody>
      </p:sp>
      <p:sp>
        <p:nvSpPr>
          <p:cNvPr id="41" name="Rectangle 40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76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77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78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79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80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81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2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3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4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5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6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7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8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89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90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91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92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3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4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5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6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7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8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9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100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101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102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103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4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5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6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7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8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9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2433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 descr="0002_scenery_00022_192691632_7262b1a623_69_86901650@N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4529137"/>
            <a:ext cx="1204913" cy="1604963"/>
          </a:xfrm>
          <a:prstGeom prst="rect">
            <a:avLst/>
          </a:prstGeom>
          <a:noFill/>
        </p:spPr>
      </p:pic>
      <p:pic>
        <p:nvPicPr>
          <p:cNvPr id="153603" name="Picture 3" descr="0003_unlabelled_jlandscape-0007_image_00706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752600"/>
            <a:ext cx="1141413" cy="1524000"/>
          </a:xfrm>
          <a:prstGeom prst="rect">
            <a:avLst/>
          </a:prstGeom>
          <a:noFill/>
        </p:spPr>
      </p:pic>
      <p:pic>
        <p:nvPicPr>
          <p:cNvPr id="153604" name="Picture 4" descr="0004_scenery_00034_306202524_c6a3a17925_105_54201875@N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9400" y="5062537"/>
            <a:ext cx="1581150" cy="1185863"/>
          </a:xfrm>
          <a:prstGeom prst="rect">
            <a:avLst/>
          </a:prstGeom>
          <a:noFill/>
        </p:spPr>
      </p:pic>
      <p:pic>
        <p:nvPicPr>
          <p:cNvPr id="153605" name="Picture 5" descr="0005_unlabelled_landscape-0051_image_05134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90800" y="1277938"/>
            <a:ext cx="1447800" cy="1084262"/>
          </a:xfrm>
          <a:prstGeom prst="rect">
            <a:avLst/>
          </a:prstGeom>
          <a:noFill/>
        </p:spPr>
      </p:pic>
      <p:pic>
        <p:nvPicPr>
          <p:cNvPr id="153606" name="Picture 6" descr="0006_vacation_00015_34293411_a0921e9bb9_23_36083508@N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4238" y="3133725"/>
            <a:ext cx="1604962" cy="1209675"/>
          </a:xfrm>
          <a:prstGeom prst="rect">
            <a:avLst/>
          </a:prstGeom>
          <a:noFill/>
        </p:spPr>
      </p:pic>
      <p:pic>
        <p:nvPicPr>
          <p:cNvPr id="153607" name="Picture 7" descr="0007_river_00094_101141378_afffb5b74b_28_99737037@N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76800" y="4910137"/>
            <a:ext cx="1604963" cy="1203325"/>
          </a:xfrm>
          <a:prstGeom prst="rect">
            <a:avLst/>
          </a:prstGeom>
          <a:noFill/>
        </p:spPr>
      </p:pic>
      <p:pic>
        <p:nvPicPr>
          <p:cNvPr id="153608" name="Picture 8" descr="0008_vacation_00075_73543768_2b41c11284_34_45447737@N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4800" y="3316287"/>
            <a:ext cx="1371600" cy="1027113"/>
          </a:xfrm>
          <a:prstGeom prst="rect">
            <a:avLst/>
          </a:prstGeom>
          <a:noFill/>
        </p:spPr>
      </p:pic>
      <p:pic>
        <p:nvPicPr>
          <p:cNvPr id="153609" name="Picture 9" descr="0009_vacation2_00011_93849155_618bf94392_15_81504796@N0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58000" y="1828800"/>
            <a:ext cx="1604963" cy="1198563"/>
          </a:xfrm>
          <a:prstGeom prst="rect">
            <a:avLst/>
          </a:prstGeom>
          <a:noFill/>
        </p:spPr>
      </p:pic>
      <p:pic>
        <p:nvPicPr>
          <p:cNvPr id="153610" name="Picture 10" descr="0010_scenic_00019_374590006_2c5ef01699_143_86537549@N0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010400" y="4491038"/>
            <a:ext cx="1204912" cy="1604962"/>
          </a:xfrm>
          <a:prstGeom prst="rect">
            <a:avLst/>
          </a:prstGeom>
          <a:noFill/>
        </p:spPr>
      </p:pic>
      <p:pic>
        <p:nvPicPr>
          <p:cNvPr id="153611" name="Picture 11" descr="0001_water_00065_77917326_c4a2ec3423_38_57366077@N0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567238" y="1311275"/>
            <a:ext cx="1604962" cy="1203325"/>
          </a:xfrm>
          <a:prstGeom prst="rect">
            <a:avLst/>
          </a:prstGeom>
          <a:noFill/>
        </p:spPr>
      </p:pic>
      <p:sp>
        <p:nvSpPr>
          <p:cNvPr id="153613" name="Text Box 13"/>
          <p:cNvSpPr txBox="1">
            <a:spLocks noChangeArrowheads="1"/>
          </p:cNvSpPr>
          <p:nvPr/>
        </p:nvSpPr>
        <p:spPr bwMode="auto">
          <a:xfrm>
            <a:off x="914400" y="6243935"/>
            <a:ext cx="75438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 bmk="186"/>
              <a:t>10 </a:t>
            </a:r>
            <a:r>
              <a:rPr lang="en-US" sz="2400" b="1" dirty="0" bmk="99"/>
              <a:t>n</a:t>
            </a:r>
            <a:r>
              <a:rPr lang="en-US" sz="2400" b="1" dirty="0" bmk="1433"/>
              <a:t>ea</a:t>
            </a:r>
            <a:r>
              <a:rPr lang="en-US" sz="2400" b="1" dirty="0" bmk="60"/>
              <a:t>re</a:t>
            </a:r>
            <a:r>
              <a:rPr lang="en-US" sz="2400" b="1" dirty="0" bmk="1530"/>
              <a:t>st</a:t>
            </a:r>
            <a:r>
              <a:rPr lang="en-US" sz="2400" b="1" dirty="0" bmk="1240"/>
              <a:t> </a:t>
            </a:r>
            <a:r>
              <a:rPr lang="en-US" sz="2400" b="1" dirty="0" bmk="1772"/>
              <a:t>n</a:t>
            </a:r>
            <a:r>
              <a:rPr lang="en-US" sz="2400" b="1" dirty="0" bmk="1697"/>
              <a:t>ei</a:t>
            </a:r>
            <a:r>
              <a:rPr lang="en-US" sz="2400" b="1" dirty="0" bmk="721"/>
              <a:t>gh</a:t>
            </a:r>
            <a:r>
              <a:rPr lang="en-US" sz="2400" b="1" dirty="0" bmk="1889"/>
              <a:t>bo</a:t>
            </a:r>
            <a:r>
              <a:rPr lang="en-US" sz="2400" b="1" dirty="0" bmk="781"/>
              <a:t>rs</a:t>
            </a:r>
            <a:r>
              <a:rPr lang="en-US" sz="2400" b="1" dirty="0" bmk="419"/>
              <a:t> </a:t>
            </a:r>
            <a:r>
              <a:rPr lang="en-US" sz="2400" b="1" dirty="0" bmk="79"/>
              <a:t>fr</a:t>
            </a:r>
            <a:r>
              <a:rPr lang="en-US" sz="2400" b="1" dirty="0" bmk="216"/>
              <a:t>om a</a:t>
            </a:r>
            <a:r>
              <a:rPr lang="en-US" sz="2400" b="1" dirty="0" bmk="1579"/>
              <a:t> </a:t>
            </a:r>
            <a:r>
              <a:rPr lang="en-US" sz="2400" b="1" dirty="0" bmk="1693"/>
              <a:t>co</a:t>
            </a:r>
            <a:r>
              <a:rPr lang="en-US" sz="2400" b="1" dirty="0" bmk="828"/>
              <a:t>ll</a:t>
            </a:r>
            <a:r>
              <a:rPr lang="en-US" sz="2400" b="1" dirty="0" bmk="646"/>
              <a:t>ec</a:t>
            </a:r>
            <a:r>
              <a:rPr lang="en-US" sz="2400" b="1" dirty="0" bmk="1276"/>
              <a:t>ti</a:t>
            </a:r>
            <a:r>
              <a:rPr lang="en-US" sz="2400" b="1" dirty="0" bmk="1303"/>
              <a:t>on</a:t>
            </a:r>
            <a:r>
              <a:rPr lang="en-US" sz="2400" b="1" dirty="0" bmk="117"/>
              <a:t> </a:t>
            </a:r>
            <a:r>
              <a:rPr lang="en-US" sz="2400" b="1" dirty="0" bmk="206"/>
              <a:t>of </a:t>
            </a:r>
            <a:r>
              <a:rPr lang="en-US" sz="2400" b="1" dirty="0" bmk="1854"/>
              <a:t>20</a:t>
            </a:r>
            <a:r>
              <a:rPr lang="en-US" sz="2400" b="1" dirty="0" bmk="1631"/>
              <a:t>,</a:t>
            </a:r>
            <a:r>
              <a:rPr lang="en-US" sz="2400" b="1" dirty="0" bmk="1821"/>
              <a:t>00</a:t>
            </a:r>
            <a:r>
              <a:rPr lang="en-US" sz="2400" b="1" dirty="0" bmk="1013"/>
              <a:t>0 im</a:t>
            </a:r>
            <a:r>
              <a:rPr lang="en-US" sz="2400" b="1" dirty="0" bmk="852"/>
              <a:t>a</a:t>
            </a:r>
            <a:r>
              <a:rPr lang="en-US" sz="2400" b="1" dirty="0" bmk="1084"/>
              <a:t>ge</a:t>
            </a:r>
            <a:r>
              <a:rPr lang="en-US" sz="2400" b="1" dirty="0" bmk="0"/>
              <a:t>s</a:t>
            </a:r>
          </a:p>
        </p:txBody>
      </p:sp>
      <p:pic>
        <p:nvPicPr>
          <p:cNvPr id="15" name="Picture 2" descr="teaser_input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24263" y="2997200"/>
            <a:ext cx="1895475" cy="1422400"/>
          </a:xfrm>
          <a:prstGeom prst="rect">
            <a:avLst/>
          </a:prstGeom>
          <a:noFill/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1515"/>
              <a:t>Scen</a:t>
            </a:r>
            <a:r>
              <a:rPr lang="en-US" dirty="0" bmk="1563"/>
              <a:t>e </a:t>
            </a:r>
            <a:r>
              <a:rPr lang="en-US" dirty="0" bmk="83"/>
              <a:t>Comp</a:t>
            </a:r>
            <a:r>
              <a:rPr lang="en-US" dirty="0" bmk="1360"/>
              <a:t>let</a:t>
            </a:r>
            <a:r>
              <a:rPr lang="en-US" dirty="0" bmk="1730"/>
              <a:t>i</a:t>
            </a:r>
            <a:r>
              <a:rPr lang="en-US" dirty="0" bmk="1434"/>
              <a:t>on Pro</a:t>
            </a:r>
            <a:r>
              <a:rPr lang="en-US" dirty="0" bmk="639"/>
              <a:t>b</a:t>
            </a:r>
            <a:r>
              <a:rPr lang="en-US" dirty="0" bmk="787"/>
              <a:t>lem</a:t>
            </a:r>
            <a:r>
              <a:rPr lang="en-US" dirty="0" bmk="941"/>
              <a:t> </a:t>
            </a:r>
            <a:r>
              <a:rPr lang="en-US" dirty="0" bmk="289"/>
              <a:t/>
            </a: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080"/>
              <a:t>J</a:t>
            </a:r>
            <a:r>
              <a:rPr lang="en-US" bmk="6"/>
              <a:t>. L</a:t>
            </a:r>
            <a:r>
              <a:rPr lang="en-US" bmk="1342"/>
              <a:t>e</a:t>
            </a:r>
            <a:r>
              <a:rPr lang="en-US" bmk="25"/>
              <a:t>s</a:t>
            </a:r>
            <a:r>
              <a:rPr lang="en-US" bmk="1247"/>
              <a:t>k</a:t>
            </a:r>
            <a:r>
              <a:rPr lang="en-US" bmk="523"/>
              <a:t>ov</a:t>
            </a:r>
            <a:r>
              <a:rPr lang="en-US" bmk="1014"/>
              <a:t>ec,</a:t>
            </a:r>
            <a:r>
              <a:rPr lang="en-US" bmk="1275"/>
              <a:t> </a:t>
            </a:r>
            <a:r>
              <a:rPr lang="en-US" bmk="1281"/>
              <a:t>A</a:t>
            </a:r>
            <a:r>
              <a:rPr lang="en-US" bmk="37"/>
              <a:t>.</a:t>
            </a:r>
            <a:r>
              <a:rPr lang="en-US" bmk="1018"/>
              <a:t> R</a:t>
            </a:r>
            <a:r>
              <a:rPr lang="en-US" bmk="1772"/>
              <a:t>aja</a:t>
            </a:r>
            <a:r>
              <a:rPr lang="en-US" bmk="1688"/>
              <a:t>ram</a:t>
            </a:r>
            <a:r>
              <a:rPr lang="en-US" bmk="38"/>
              <a:t>an</a:t>
            </a:r>
            <a:r>
              <a:rPr lang="en-US" bmk="1771"/>
              <a:t>, </a:t>
            </a:r>
            <a:r>
              <a:rPr lang="en-US" bmk="137"/>
              <a:t>J</a:t>
            </a:r>
            <a:r>
              <a:rPr lang="en-US" bmk="573"/>
              <a:t>. U</a:t>
            </a:r>
            <a:r>
              <a:rPr lang="en-US" bmk="1122"/>
              <a:t>l</a:t>
            </a:r>
            <a:r>
              <a:rPr lang="en-US" bmk="43"/>
              <a:t>l</a:t>
            </a:r>
            <a:r>
              <a:rPr lang="en-US" bmk="1673"/>
              <a:t>ma</a:t>
            </a:r>
            <a:r>
              <a:rPr lang="en-US" bmk="1430"/>
              <a:t>n: Min</a:t>
            </a:r>
            <a:r>
              <a:rPr lang="en-US" bmk="1705"/>
              <a:t>in</a:t>
            </a:r>
            <a:r>
              <a:rPr lang="en-US" bmk="1054"/>
              <a:t>g of M</a:t>
            </a:r>
            <a:r>
              <a:rPr lang="en-US" bmk="1103"/>
              <a:t>as</a:t>
            </a:r>
            <a:r>
              <a:rPr lang="en-US" bmk="514"/>
              <a:t>sive D</a:t>
            </a:r>
            <a:r>
              <a:rPr lang="en-US" bmk="859"/>
              <a:t>at</a:t>
            </a:r>
            <a:r>
              <a:rPr lang="en-US" bmk="1059"/>
              <a:t>asets,</a:t>
            </a:r>
            <a:r>
              <a:rPr lang="en-US" bmk="974"/>
              <a:t> h</a:t>
            </a:r>
            <a:r>
              <a:rPr lang="en-US" bmk="1017"/>
              <a:t>ttp://</a:t>
            </a:r>
            <a:r>
              <a:rPr lang="en-US" bmk="1125"/>
              <a:t>ww</a:t>
            </a:r>
            <a:r>
              <a:rPr lang="en-US" bmk="1656"/>
              <a:t>w.mmd</a:t>
            </a:r>
            <a:r>
              <a:rPr lang="en-US" bmk="1061"/>
              <a:t>s.o</a:t>
            </a:r>
            <a:r>
              <a:rPr lang="en-US" bmk="252"/>
              <a:t>r</a:t>
            </a:r>
            <a:r>
              <a:rPr lang="en-US" bmk="0"/>
              <a:t>g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5741017" y="0"/>
            <a:ext cx="34029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dirty="0" bmk="947">
                <a:solidFill>
                  <a:schemeClr val="bg1"/>
                </a:solidFill>
              </a:rPr>
              <a:t>[H</a:t>
            </a:r>
            <a:r>
              <a:rPr lang="en-US" dirty="0" bmk="870">
                <a:solidFill>
                  <a:schemeClr val="bg1"/>
                </a:solidFill>
              </a:rPr>
              <a:t>ays</a:t>
            </a:r>
            <a:r>
              <a:rPr lang="en-US" dirty="0" bmk="434">
                <a:solidFill>
                  <a:schemeClr val="bg1"/>
                </a:solidFill>
              </a:rPr>
              <a:t> a</a:t>
            </a:r>
            <a:r>
              <a:rPr lang="en-US" dirty="0" bmk="0">
                <a:solidFill>
                  <a:schemeClr val="bg1"/>
                </a:solidFill>
              </a:rPr>
              <a:t>nd </a:t>
            </a:r>
            <a:r>
              <a:rPr lang="en-US" dirty="0" err="1" bmk="0">
                <a:solidFill>
                  <a:schemeClr val="bg1"/>
                </a:solidFill>
              </a:rPr>
              <a:t>Efros</a:t>
            </a:r>
            <a:r>
              <a:rPr lang="en-US" dirty="0" bmk="547">
                <a:solidFill>
                  <a:schemeClr val="bg1"/>
                </a:solidFill>
              </a:rPr>
              <a:t>, SIGG</a:t>
            </a:r>
            <a:r>
              <a:rPr lang="en-US" dirty="0" bmk="133">
                <a:solidFill>
                  <a:schemeClr val="bg1"/>
                </a:solidFill>
              </a:rPr>
              <a:t>RA</a:t>
            </a:r>
            <a:r>
              <a:rPr lang="en-US" dirty="0" bmk="978">
                <a:solidFill>
                  <a:schemeClr val="bg1"/>
                </a:solidFill>
              </a:rPr>
              <a:t>P</a:t>
            </a:r>
            <a:r>
              <a:rPr lang="en-US" dirty="0" bmk="341">
                <a:solidFill>
                  <a:schemeClr val="bg1"/>
                </a:solidFill>
              </a:rPr>
              <a:t>H </a:t>
            </a:r>
            <a:r>
              <a:rPr lang="en-US" dirty="0" bmk="1656">
                <a:solidFill>
                  <a:schemeClr val="bg1"/>
                </a:solidFill>
              </a:rPr>
              <a:t>2</a:t>
            </a:r>
            <a:r>
              <a:rPr lang="en-US" dirty="0" bmk="1754">
                <a:solidFill>
                  <a:schemeClr val="bg1"/>
                </a:solidFill>
              </a:rPr>
              <a:t>0</a:t>
            </a:r>
            <a:r>
              <a:rPr lang="en-US" dirty="0" bmk="665">
                <a:solidFill>
                  <a:schemeClr val="bg1"/>
                </a:solidFill>
              </a:rPr>
              <a:t>0</a:t>
            </a:r>
            <a:r>
              <a:rPr lang="en-US" dirty="0" bmk="0">
                <a:solidFill>
                  <a:schemeClr val="bg1"/>
                </a:solidFill>
              </a:rPr>
              <a:t>7]</a:t>
            </a:r>
          </a:p>
        </p:txBody>
      </p:sp>
    </p:spTree>
    <p:extLst>
      <p:ext uri="{BB962C8B-B14F-4D97-AF65-F5344CB8AC3E}">
        <p14:creationId xmlns:p14="http://schemas.microsoft.com/office/powerpoint/2010/main" val="1650109039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bmk="0"/>
              <a:t>C</a:t>
            </a:r>
            <a:r>
              <a:rPr lang="en-US" baseline="-25000" dirty="0" bmk="0"/>
              <a:t>1</a:t>
            </a:r>
            <a:r>
              <a:rPr lang="en-US" dirty="0" bmk="1765"/>
              <a:t>, C</a:t>
            </a:r>
            <a:r>
              <a:rPr lang="en-US" dirty="0" bmk="1447"/>
              <a:t/>
            </a:r>
            <a:r>
              <a:rPr lang="en-US" baseline="-25000" dirty="0" bmk="976"/>
              <a:t>2</a:t>
            </a:r>
            <a:r>
              <a:rPr lang="en-US" baseline="-25000" dirty="0" bmk="933"/>
              <a:t/>
            </a:r>
            <a:r>
              <a:rPr lang="en-US" dirty="0" bmk="465"/>
              <a:t> </a:t>
            </a:r>
            <a:r>
              <a:rPr lang="en-US" dirty="0" bmk="1075"/>
              <a:t>are 3</a:t>
            </a:r>
            <a:r>
              <a:rPr lang="en-US" dirty="0" bmk="1265"/>
              <a:t>0</a:t>
            </a:r>
            <a:r>
              <a:rPr lang="en-US" dirty="0" bmk="14"/>
              <a:t>% </a:t>
            </a:r>
            <a:r>
              <a:rPr lang="en-US" dirty="0" bmk="1649"/>
              <a:t>Si</a:t>
            </a:r>
            <a:r>
              <a:rPr lang="en-US" dirty="0" bmk="391"/>
              <a:t>mil</a:t>
            </a:r>
            <a:r>
              <a:rPr lang="en-US" dirty="0" bmk="1405"/>
              <a:t>ar</a:t>
            </a:r>
            <a:r>
              <a:rPr lang="en-US" dirty="0" bmk="1547"/>
              <a:t/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bmk="636">
                <a:solidFill>
                  <a:srgbClr val="0000FF"/>
                </a:solidFill>
              </a:rPr>
              <a:t>F</a:t>
            </a:r>
            <a:r>
              <a:rPr lang="en-US" b="1" dirty="0" bmk="518">
                <a:solidFill>
                  <a:srgbClr val="0000FF"/>
                </a:solidFill>
              </a:rPr>
              <a:t>ind p</a:t>
            </a:r>
            <a:r>
              <a:rPr lang="en-US" b="1" dirty="0" bmk="832">
                <a:solidFill>
                  <a:srgbClr val="0000FF"/>
                </a:solidFill>
              </a:rPr>
              <a:t>ai</a:t>
            </a:r>
            <a:r>
              <a:rPr lang="en-US" b="1" dirty="0" bmk="213">
                <a:solidFill>
                  <a:srgbClr val="0000FF"/>
                </a:solidFill>
              </a:rPr>
              <a:t>r</a:t>
            </a:r>
            <a:r>
              <a:rPr lang="en-US" b="1" dirty="0" bmk="752">
                <a:solidFill>
                  <a:srgbClr val="0000FF"/>
                </a:solidFill>
              </a:rPr>
              <a:t>s</a:t>
            </a:r>
            <a:r>
              <a:rPr lang="en-US" b="1" dirty="0" bmk="735">
                <a:solidFill>
                  <a:srgbClr val="0000FF"/>
                </a:solidFill>
              </a:rPr>
              <a:t> </a:t>
            </a:r>
            <a:r>
              <a:rPr lang="en-US" b="1" dirty="0" bmk="351">
                <a:solidFill>
                  <a:srgbClr val="0000FF"/>
                </a:solidFill>
              </a:rPr>
              <a:t>o</a:t>
            </a:r>
            <a:r>
              <a:rPr lang="en-US" b="1" dirty="0" bmk="1574">
                <a:solidFill>
                  <a:srgbClr val="0000FF"/>
                </a:solidFill>
              </a:rPr>
              <a:t>f </a:t>
            </a:r>
            <a:r>
              <a:rPr lang="en-US" b="1" dirty="0" bmk="590">
                <a:solidFill>
                  <a:srgbClr val="0000FF"/>
                </a:solidFill>
              </a:rPr>
              <a:t/>
            </a:r>
            <a:r>
              <a:rPr lang="en-US" b="1" dirty="0" bmk="106">
                <a:solidFill>
                  <a:srgbClr val="0000FF"/>
                </a:solidFill>
                <a:sym typeface="Symbol"/>
              </a:rPr>
              <a:t></a:t>
            </a:r>
            <a:r>
              <a:rPr lang="en-US" b="1" dirty="0" bmk="0">
                <a:solidFill>
                  <a:srgbClr val="0000FF"/>
                </a:solidFill>
                <a:sym typeface="Symbol"/>
              </a:rPr>
              <a:t> </a:t>
            </a:r>
            <a:r>
              <a:rPr lang="en-US" b="1" i="1" dirty="0" bmk="0">
                <a:solidFill>
                  <a:srgbClr val="0000FF"/>
                </a:solidFill>
              </a:rPr>
              <a:t>s</a:t>
            </a:r>
            <a:r>
              <a:rPr lang="en-US" i="1" dirty="0" bmk="0">
                <a:solidFill>
                  <a:srgbClr val="0000FF"/>
                </a:solidFill>
              </a:rPr>
              <a:t>=</a:t>
            </a:r>
            <a:r>
              <a:rPr lang="en-US" dirty="0" bmk="908">
                <a:solidFill>
                  <a:srgbClr val="0000FF"/>
                </a:solidFill>
              </a:rPr>
              <a:t>0.</a:t>
            </a:r>
            <a:r>
              <a:rPr lang="en-US" dirty="0" bmk="218">
                <a:solidFill>
                  <a:srgbClr val="0000FF"/>
                </a:solidFill>
              </a:rPr>
              <a:t>8</a:t>
            </a:r>
            <a:r>
              <a:rPr lang="en-US" dirty="0" bmk="864">
                <a:solidFill>
                  <a:srgbClr val="0000FF"/>
                </a:solidFill>
              </a:rPr>
              <a:t> sim</a:t>
            </a:r>
            <a:r>
              <a:rPr lang="en-US" dirty="0" bmk="567">
                <a:solidFill>
                  <a:srgbClr val="0000FF"/>
                </a:solidFill>
              </a:rPr>
              <a:t>ila</a:t>
            </a:r>
            <a:r>
              <a:rPr lang="en-US" dirty="0" bmk="653">
                <a:solidFill>
                  <a:srgbClr val="0000FF"/>
                </a:solidFill>
              </a:rPr>
              <a:t>ri</a:t>
            </a:r>
            <a:r>
              <a:rPr lang="en-US" dirty="0" bmk="584">
                <a:solidFill>
                  <a:srgbClr val="0000FF"/>
                </a:solidFill>
              </a:rPr>
              <a:t>ty,</a:t>
            </a:r>
            <a:r>
              <a:rPr lang="en-US" dirty="0" bmk="8">
                <a:solidFill>
                  <a:srgbClr val="0000FF"/>
                </a:solidFill>
              </a:rPr>
              <a:t> set </a:t>
            </a:r>
            <a:r>
              <a:rPr lang="en-US" dirty="0" bmk="802">
                <a:solidFill>
                  <a:srgbClr val="0000FF"/>
                </a:solidFill>
              </a:rPr>
              <a:t/>
            </a:r>
            <a:r>
              <a:rPr lang="en-US" b="1" dirty="0" bmk="1088">
                <a:solidFill>
                  <a:srgbClr val="0000FF"/>
                </a:solidFill>
              </a:rPr>
              <a:t>b</a:t>
            </a:r>
            <a:r>
              <a:rPr lang="en-US" b="1" dirty="0" bmk="1537">
                <a:solidFill>
                  <a:srgbClr val="0000FF"/>
                </a:solidFill>
              </a:rPr>
              <a:t/>
            </a:r>
            <a:r>
              <a:rPr lang="en-US" dirty="0" bmk="488">
                <a:solidFill>
                  <a:srgbClr val="0000FF"/>
                </a:solidFill>
              </a:rPr>
              <a:t>=20</a:t>
            </a:r>
            <a:r>
              <a:rPr lang="en-US" dirty="0" bmk="633">
                <a:solidFill>
                  <a:srgbClr val="0000FF"/>
                </a:solidFill>
              </a:rPr>
              <a:t>,</a:t>
            </a:r>
            <a:r>
              <a:rPr lang="en-US" dirty="0" bmk="0">
                <a:solidFill>
                  <a:srgbClr val="0000FF"/>
                </a:solidFill>
              </a:rPr>
              <a:t> </a:t>
            </a:r>
            <a:r>
              <a:rPr lang="en-US" b="1" dirty="0" bmk="0">
                <a:solidFill>
                  <a:srgbClr val="0000FF"/>
                </a:solidFill>
              </a:rPr>
              <a:t>r</a:t>
            </a:r>
            <a:r>
              <a:rPr lang="en-US" dirty="0" bmk="13">
                <a:solidFill>
                  <a:srgbClr val="0000FF"/>
                </a:solidFill>
              </a:rPr>
              <a:t>=5</a:t>
            </a:r>
            <a:r>
              <a:rPr lang="en-US" dirty="0" bmk="1054">
                <a:solidFill>
                  <a:srgbClr val="0000FF"/>
                </a:solidFill>
              </a:rPr>
              <a:t/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 bmk="1557">
                <a:solidFill>
                  <a:srgbClr val="D60093"/>
                </a:solidFill>
              </a:rPr>
              <a:t>A</a:t>
            </a:r>
            <a:r>
              <a:rPr lang="en-US" b="1" dirty="0" bmk="50">
                <a:solidFill>
                  <a:srgbClr val="D60093"/>
                </a:solidFill>
              </a:rPr>
              <a:t>s</a:t>
            </a:r>
            <a:r>
              <a:rPr lang="en-US" b="1" dirty="0" bmk="1670">
                <a:solidFill>
                  <a:srgbClr val="D60093"/>
                </a:solidFill>
              </a:rPr>
              <a:t>sum</a:t>
            </a:r>
            <a:r>
              <a:rPr lang="en-US" b="1" dirty="0" bmk="1643">
                <a:solidFill>
                  <a:srgbClr val="D60093"/>
                </a:solidFill>
              </a:rPr>
              <a:t>e:</a:t>
            </a:r>
            <a:r>
              <a:rPr lang="en-US" b="1" dirty="0" bmk="189">
                <a:solidFill>
                  <a:srgbClr val="D60093"/>
                </a:solidFill>
              </a:rPr>
              <a:t/>
            </a:r>
            <a:r>
              <a:rPr lang="en-US" dirty="0" bmk="625"/>
              <a:t> </a:t>
            </a:r>
            <a:r>
              <a:rPr lang="en-US" dirty="0" bmk="529"/>
              <a:t/>
            </a:r>
            <a:r>
              <a:rPr lang="en-US" dirty="0" err="1" bmk="531"/>
              <a:t>si</a:t>
            </a:r>
            <a:r>
              <a:rPr lang="en-US" dirty="0" err="1" bmk="0"/>
              <a:t>m</a:t>
            </a:r>
            <a:r>
              <a:rPr lang="en-US" dirty="0" bmk="188"/>
              <a:t>(C</a:t>
            </a:r>
            <a:r>
              <a:rPr lang="en-US" dirty="0" bmk="1151"/>
              <a:t/>
            </a:r>
            <a:r>
              <a:rPr lang="en-US" baseline="-25000" dirty="0" bmk="460"/>
              <a:t>1</a:t>
            </a:r>
            <a:r>
              <a:rPr lang="en-US" baseline="-25000" dirty="0" bmk="1680"/>
              <a:t/>
            </a:r>
            <a:r>
              <a:rPr lang="en-US" dirty="0" bmk="0"/>
              <a:t>, C</a:t>
            </a:r>
            <a:r>
              <a:rPr lang="en-US" baseline="-25000" dirty="0" bmk="0"/>
              <a:t>2</a:t>
            </a:r>
            <a:r>
              <a:rPr lang="en-US" dirty="0" bmk="1738"/>
              <a:t>) = </a:t>
            </a:r>
            <a:r>
              <a:rPr lang="en-US" dirty="0" bmk="440"/>
              <a:t>0.3</a:t>
            </a:r>
            <a:r>
              <a:rPr lang="en-US" dirty="0" bmk="1014"/>
              <a:t/>
            </a:r>
          </a:p>
          <a:p>
            <a:pPr lvl="1"/>
            <a:r>
              <a:rPr lang="en-US" dirty="0" bmk="1510"/>
              <a:t>S</a:t>
            </a:r>
            <a:r>
              <a:rPr lang="en-US" dirty="0" bmk="56"/>
              <a:t>in</a:t>
            </a:r>
            <a:r>
              <a:rPr lang="en-US" dirty="0" bmk="1725"/>
              <a:t>ce</a:t>
            </a:r>
            <a:r>
              <a:rPr lang="en-US" dirty="0" bmk="927"/>
              <a:t> </a:t>
            </a:r>
            <a:r>
              <a:rPr lang="en-US" dirty="0" bmk="1143"/>
              <a:t/>
            </a:r>
            <a:r>
              <a:rPr lang="en-US" dirty="0" err="1" bmk="1199"/>
              <a:t>si</a:t>
            </a:r>
            <a:r>
              <a:rPr lang="en-US" dirty="0" err="1" bmk="0"/>
              <a:t>m</a:t>
            </a:r>
            <a:r>
              <a:rPr lang="en-US" dirty="0" bmk="532"/>
              <a:t>(C</a:t>
            </a:r>
            <a:r>
              <a:rPr lang="en-US" dirty="0" bmk="412"/>
              <a:t/>
            </a:r>
            <a:r>
              <a:rPr lang="en-US" baseline="-25000" dirty="0" bmk="0"/>
              <a:t>1</a:t>
            </a:r>
            <a:r>
              <a:rPr lang="en-US" dirty="0" bmk="1081"/>
              <a:t>, </a:t>
            </a:r>
            <a:r>
              <a:rPr lang="en-US" dirty="0" bmk="0"/>
              <a:t>C</a:t>
            </a:r>
            <a:r>
              <a:rPr lang="en-US" baseline="-25000" dirty="0" bmk="0"/>
              <a:t>2</a:t>
            </a:r>
            <a:r>
              <a:rPr lang="en-US" dirty="0" bmk="290"/>
              <a:t>) </a:t>
            </a:r>
            <a:r>
              <a:rPr lang="en-US" dirty="0" bmk="1199"/>
              <a:t/>
            </a:r>
            <a:r>
              <a:rPr lang="en-US" dirty="0" bmk="1380">
                <a:sym typeface="Symbol"/>
              </a:rPr>
              <a:t>&lt; </a:t>
            </a:r>
            <a:r>
              <a:rPr lang="en-US" dirty="0" bmk="864">
                <a:sym typeface="Symbol"/>
              </a:rPr>
              <a:t/>
            </a:r>
            <a:r>
              <a:rPr lang="en-US" b="1" dirty="0" bmk="682">
                <a:sym typeface="Symbol"/>
              </a:rPr>
              <a:t>s</a:t>
            </a:r>
            <a:r>
              <a:rPr lang="en-US" b="1" dirty="0" bmk="139">
                <a:sym typeface="Symbol"/>
              </a:rPr>
              <a:t/>
            </a:r>
            <a:r>
              <a:rPr lang="en-US" dirty="0" bmk="95"/>
              <a:t> w</a:t>
            </a:r>
            <a:r>
              <a:rPr lang="en-US" dirty="0" bmk="1202"/>
              <a:t>e w</a:t>
            </a:r>
            <a:r>
              <a:rPr lang="en-US" dirty="0" bmk="1689"/>
              <a:t>an</a:t>
            </a:r>
            <a:r>
              <a:rPr lang="en-US" dirty="0" bmk="1045"/>
              <a:t>t </a:t>
            </a:r>
            <a:r>
              <a:rPr lang="en-US" dirty="0" bmk="0"/>
              <a:t>C</a:t>
            </a:r>
            <a:r>
              <a:rPr lang="en-US" baseline="-25000" dirty="0" bmk="0"/>
              <a:t>1</a:t>
            </a:r>
            <a:r>
              <a:rPr lang="en-US" dirty="0" bmk="706"/>
              <a:t>, </a:t>
            </a:r>
            <a:r>
              <a:rPr lang="en-US" dirty="0" bmk="0"/>
              <a:t>C</a:t>
            </a:r>
            <a:r>
              <a:rPr lang="en-US" baseline="-25000" dirty="0" bmk="0"/>
              <a:t>2</a:t>
            </a:r>
            <a:r>
              <a:rPr lang="en-US" dirty="0" bmk="1578"/>
              <a:t> t</a:t>
            </a:r>
            <a:r>
              <a:rPr lang="en-US" dirty="0" bmk="250"/>
              <a:t>o </a:t>
            </a:r>
            <a:r>
              <a:rPr lang="en-US" dirty="0" bmk="1292"/>
              <a:t>hash</a:t>
            </a:r>
            <a:r>
              <a:rPr lang="en-US" dirty="0" bmk="424"/>
              <a:t> </a:t>
            </a:r>
            <a:r>
              <a:rPr lang="en-US" dirty="0" bmk="689"/>
              <a:t>to </a:t>
            </a:r>
            <a:r>
              <a:rPr lang="en-US" dirty="0" bmk="340"/>
              <a:t/>
            </a:r>
            <a:r>
              <a:rPr lang="en-US" b="1" dirty="0" bmk="1085">
                <a:solidFill>
                  <a:srgbClr val="D60093"/>
                </a:solidFill>
              </a:rPr>
              <a:t>N</a:t>
            </a:r>
            <a:r>
              <a:rPr lang="en-US" b="1" dirty="0" bmk="1028">
                <a:solidFill>
                  <a:srgbClr val="D60093"/>
                </a:solidFill>
              </a:rPr>
              <a:t>O</a:t>
            </a:r>
            <a:r>
              <a:rPr lang="en-US" b="1" dirty="0" bmk="1488">
                <a:solidFill>
                  <a:srgbClr val="D60093"/>
                </a:solidFill>
              </a:rPr>
              <a:t> </a:t>
            </a:r>
            <a:r>
              <a:rPr lang="en-US" b="1" dirty="0" bmk="825">
                <a:solidFill>
                  <a:srgbClr val="D60093"/>
                </a:solidFill>
              </a:rPr>
              <a:t/>
            </a:r>
            <a:br>
              <a:rPr lang="en-US" b="1" dirty="0">
                <a:solidFill>
                  <a:srgbClr val="D60093"/>
                </a:solidFill>
              </a:rPr>
            </a:br>
            <a:r>
              <a:rPr lang="en-US" b="1" dirty="0" bmk="122">
                <a:solidFill>
                  <a:srgbClr val="D60093"/>
                </a:solidFill>
              </a:rPr>
              <a:t>commo</a:t>
            </a:r>
            <a:r>
              <a:rPr lang="en-US" b="1" dirty="0" bmk="468">
                <a:solidFill>
                  <a:srgbClr val="D60093"/>
                </a:solidFill>
              </a:rPr>
              <a:t>n bu</a:t>
            </a:r>
            <a:r>
              <a:rPr lang="en-US" b="1" dirty="0" bmk="1753">
                <a:solidFill>
                  <a:srgbClr val="D60093"/>
                </a:solidFill>
              </a:rPr>
              <a:t>ck</a:t>
            </a:r>
            <a:r>
              <a:rPr lang="en-US" b="1" dirty="0" bmk="1641">
                <a:solidFill>
                  <a:srgbClr val="D60093"/>
                </a:solidFill>
              </a:rPr>
              <a:t>et</a:t>
            </a:r>
            <a:r>
              <a:rPr lang="en-US" b="1" dirty="0" bmk="233">
                <a:solidFill>
                  <a:srgbClr val="D60093"/>
                </a:solidFill>
              </a:rPr>
              <a:t>s</a:t>
            </a:r>
            <a:r>
              <a:rPr lang="en-US" b="1" dirty="0" bmk="1542">
                <a:solidFill>
                  <a:srgbClr val="D60093"/>
                </a:solidFill>
              </a:rPr>
              <a:t/>
            </a:r>
            <a:r>
              <a:rPr lang="en-US" dirty="0" bmk="909">
                <a:solidFill>
                  <a:srgbClr val="D60093"/>
                </a:solidFill>
              </a:rPr>
              <a:t> </a:t>
            </a:r>
            <a:r>
              <a:rPr lang="en-US" dirty="0" bmk="359">
                <a:solidFill>
                  <a:srgbClr val="D60093"/>
                </a:solidFill>
              </a:rPr>
              <a:t/>
            </a:r>
            <a:r>
              <a:rPr lang="en-US" dirty="0" bmk="694"/>
              <a:t>(al</a:t>
            </a:r>
            <a:r>
              <a:rPr lang="en-US" dirty="0" bmk="499"/>
              <a:t>l b</a:t>
            </a:r>
            <a:r>
              <a:rPr lang="en-US" dirty="0" bmk="405"/>
              <a:t>ands s</a:t>
            </a:r>
            <a:r>
              <a:rPr lang="en-US" dirty="0" bmk="1415"/>
              <a:t>ho</a:t>
            </a:r>
            <a:r>
              <a:rPr lang="en-US" dirty="0" bmk="503"/>
              <a:t>uld </a:t>
            </a:r>
            <a:r>
              <a:rPr lang="en-US" dirty="0" bmk="413"/>
              <a:t>be</a:t>
            </a:r>
            <a:r>
              <a:rPr lang="en-US" dirty="0" bmk="223"/>
              <a:t> d</a:t>
            </a:r>
            <a:r>
              <a:rPr lang="en-US" dirty="0" bmk="554"/>
              <a:t>if</a:t>
            </a:r>
            <a:r>
              <a:rPr lang="en-US" dirty="0" bmk="726"/>
              <a:t>fere</a:t>
            </a:r>
            <a:r>
              <a:rPr lang="en-US" dirty="0" bmk="411"/>
              <a:t>nt</a:t>
            </a:r>
            <a:r>
              <a:rPr lang="en-US" dirty="0" bmk="1447"/>
              <a:t>)</a:t>
            </a:r>
            <a:r>
              <a:rPr lang="en-US" dirty="0" bmk="1639"/>
              <a:t/>
            </a:r>
          </a:p>
          <a:p>
            <a:r>
              <a:rPr lang="en-US" b="1" dirty="0" bmk="1456">
                <a:solidFill>
                  <a:srgbClr val="008000"/>
                </a:solidFill>
              </a:rPr>
              <a:t>Pr</a:t>
            </a:r>
            <a:r>
              <a:rPr lang="en-US" b="1" dirty="0" bmk="817">
                <a:solidFill>
                  <a:srgbClr val="008000"/>
                </a:solidFill>
              </a:rPr>
              <a:t>o</a:t>
            </a:r>
            <a:r>
              <a:rPr lang="en-US" b="1" dirty="0" bmk="597">
                <a:solidFill>
                  <a:srgbClr val="008000"/>
                </a:solidFill>
              </a:rPr>
              <a:t>ba</a:t>
            </a:r>
            <a:r>
              <a:rPr lang="en-US" b="1" dirty="0" bmk="1360">
                <a:solidFill>
                  <a:srgbClr val="008000"/>
                </a:solidFill>
              </a:rPr>
              <a:t>bi</a:t>
            </a:r>
            <a:r>
              <a:rPr lang="en-US" b="1" dirty="0" bmk="1612">
                <a:solidFill>
                  <a:srgbClr val="008000"/>
                </a:solidFill>
              </a:rPr>
              <a:t>l</a:t>
            </a:r>
            <a:r>
              <a:rPr lang="en-US" b="1" dirty="0" bmk="1166">
                <a:solidFill>
                  <a:srgbClr val="008000"/>
                </a:solidFill>
              </a:rPr>
              <a:t>i</a:t>
            </a:r>
            <a:r>
              <a:rPr lang="en-US" b="1" dirty="0" bmk="688">
                <a:solidFill>
                  <a:srgbClr val="008000"/>
                </a:solidFill>
              </a:rPr>
              <a:t>ty </a:t>
            </a:r>
            <a:r>
              <a:rPr lang="en-US" b="1" dirty="0" bmk="0">
                <a:solidFill>
                  <a:srgbClr val="008000"/>
                </a:solidFill>
              </a:rPr>
              <a:t>C</a:t>
            </a:r>
            <a:r>
              <a:rPr lang="en-US" b="1" baseline="-25000" dirty="0" bmk="0">
                <a:solidFill>
                  <a:srgbClr val="008000"/>
                </a:solidFill>
              </a:rPr>
              <a:t>1</a:t>
            </a:r>
            <a:r>
              <a:rPr lang="en-US" b="1" dirty="0" bmk="1769">
                <a:solidFill>
                  <a:srgbClr val="008000"/>
                </a:solidFill>
              </a:rPr>
              <a:t>, C</a:t>
            </a:r>
            <a:r>
              <a:rPr lang="en-US" b="1" dirty="0" bmk="670">
                <a:solidFill>
                  <a:srgbClr val="008000"/>
                </a:solidFill>
              </a:rPr>
              <a:t/>
            </a:r>
            <a:r>
              <a:rPr lang="en-US" b="1" baseline="-25000" dirty="0" bmk="0">
                <a:solidFill>
                  <a:srgbClr val="008000"/>
                </a:solidFill>
              </a:rPr>
              <a:t>2</a:t>
            </a:r>
            <a:r>
              <a:rPr lang="en-US" b="1" dirty="0" bmk="927">
                <a:solidFill>
                  <a:srgbClr val="008000"/>
                </a:solidFill>
              </a:rPr>
              <a:t> i</a:t>
            </a:r>
            <a:r>
              <a:rPr lang="en-US" b="1" dirty="0" bmk="752">
                <a:solidFill>
                  <a:srgbClr val="008000"/>
                </a:solidFill>
              </a:rPr>
              <a:t>den</a:t>
            </a:r>
            <a:r>
              <a:rPr lang="en-US" b="1" dirty="0" bmk="1501">
                <a:solidFill>
                  <a:srgbClr val="008000"/>
                </a:solidFill>
              </a:rPr>
              <a:t>tic</a:t>
            </a:r>
            <a:r>
              <a:rPr lang="en-US" b="1" dirty="0" bmk="782">
                <a:solidFill>
                  <a:srgbClr val="008000"/>
                </a:solidFill>
              </a:rPr>
              <a:t>a</a:t>
            </a:r>
            <a:r>
              <a:rPr lang="en-US" b="1" dirty="0" bmk="1038">
                <a:solidFill>
                  <a:srgbClr val="008000"/>
                </a:solidFill>
              </a:rPr>
              <a:t>l in</a:t>
            </a:r>
            <a:r>
              <a:rPr lang="en-US" b="1" dirty="0" bmk="1229">
                <a:solidFill>
                  <a:srgbClr val="008000"/>
                </a:solidFill>
              </a:rPr>
              <a:t> one</a:t>
            </a:r>
            <a:r>
              <a:rPr lang="en-US" b="1" dirty="0" bmk="192">
                <a:solidFill>
                  <a:srgbClr val="008000"/>
                </a:solidFill>
              </a:rPr>
              <a:t> </a:t>
            </a:r>
            <a:r>
              <a:rPr lang="en-US" b="1" dirty="0" bmk="1632">
                <a:solidFill>
                  <a:srgbClr val="008000"/>
                </a:solidFill>
              </a:rPr>
              <a:t>pa</a:t>
            </a:r>
            <a:r>
              <a:rPr lang="en-US" b="1" dirty="0" bmk="464">
                <a:solidFill>
                  <a:srgbClr val="008000"/>
                </a:solidFill>
              </a:rPr>
              <a:t>rtic</a:t>
            </a:r>
            <a:r>
              <a:rPr lang="en-US" b="1" dirty="0" bmk="1841">
                <a:solidFill>
                  <a:srgbClr val="008000"/>
                </a:solidFill>
              </a:rPr>
              <a:t>ular</a:t>
            </a:r>
            <a:r>
              <a:rPr lang="en-US" b="1" dirty="0" bmk="1200">
                <a:solidFill>
                  <a:srgbClr val="008000"/>
                </a:solidFill>
              </a:rPr>
              <a:t> </a:t>
            </a:r>
            <a:r>
              <a:rPr lang="en-US" b="1" dirty="0" bmk="14">
                <a:solidFill>
                  <a:srgbClr val="008000"/>
                </a:solidFill>
              </a:rPr>
              <a:t>band</a:t>
            </a:r>
            <a:r>
              <a:rPr lang="en-US" b="1" dirty="0" bmk="466">
                <a:solidFill>
                  <a:srgbClr val="008000"/>
                </a:solidFill>
              </a:rPr>
              <a:t>:</a:t>
            </a:r>
            <a:r>
              <a:rPr lang="en-US" b="1" dirty="0" bmk="0">
                <a:solidFill>
                  <a:srgbClr val="008000"/>
                </a:solidFill>
              </a:rPr>
              <a:t> </a:t>
            </a:r>
            <a:r>
              <a:rPr lang="en-US" dirty="0" bmk="0"/>
              <a:t>(0.3)</a:t>
            </a:r>
            <a:r>
              <a:rPr lang="en-US" baseline="30000" dirty="0" bmk="0"/>
              <a:t>5</a:t>
            </a:r>
            <a:r>
              <a:rPr lang="en-US" dirty="0" bmk="1118"/>
              <a:t>  = 0.</a:t>
            </a:r>
            <a:r>
              <a:rPr lang="en-US" dirty="0" bmk="1330"/>
              <a:t>0</a:t>
            </a:r>
            <a:r>
              <a:rPr lang="en-US" dirty="0" bmk="320"/>
              <a:t>02</a:t>
            </a:r>
            <a:r>
              <a:rPr lang="en-US" dirty="0" bmk="996"/>
              <a:t>4</a:t>
            </a:r>
            <a:r>
              <a:rPr lang="en-US" dirty="0" bmk="120"/>
              <a:t>3</a:t>
            </a:r>
            <a:r>
              <a:rPr lang="en-US" dirty="0" bmk="1236"/>
              <a:t/>
            </a:r>
          </a:p>
          <a:p>
            <a:r>
              <a:rPr lang="en-US" dirty="0" bmk="1751"/>
              <a:t>Pro</a:t>
            </a:r>
            <a:r>
              <a:rPr lang="en-US" dirty="0" bmk="1484"/>
              <a:t>ba</a:t>
            </a:r>
            <a:r>
              <a:rPr lang="en-US" dirty="0" bmk="1200"/>
              <a:t>bility </a:t>
            </a:r>
            <a:r>
              <a:rPr lang="en-US" dirty="0" bmk="1231"/>
              <a:t>C</a:t>
            </a:r>
            <a:r>
              <a:rPr lang="en-US" dirty="0" bmk="509"/>
              <a:t/>
            </a:r>
            <a:r>
              <a:rPr lang="en-US" baseline="-25000" dirty="0" bmk="0"/>
              <a:t>1</a:t>
            </a:r>
            <a:r>
              <a:rPr lang="en-US" dirty="0" bmk="335"/>
              <a:t>, C</a:t>
            </a:r>
            <a:r>
              <a:rPr lang="en-US" dirty="0" bmk="1656"/>
              <a:t/>
            </a:r>
            <a:r>
              <a:rPr lang="en-US" baseline="-25000" dirty="0" bmk="1221"/>
              <a:t>2</a:t>
            </a:r>
            <a:r>
              <a:rPr lang="en-US" baseline="-25000" dirty="0" bmk="515"/>
              <a:t/>
            </a:r>
            <a:r>
              <a:rPr lang="en-US" dirty="0" bmk="1442"/>
              <a:t> i</a:t>
            </a:r>
            <a:r>
              <a:rPr lang="en-US" dirty="0" bmk="1429"/>
              <a:t>d</a:t>
            </a:r>
            <a:r>
              <a:rPr lang="en-US" dirty="0" bmk="1337"/>
              <a:t>e</a:t>
            </a:r>
            <a:r>
              <a:rPr lang="en-US" dirty="0" bmk="236"/>
              <a:t>n</a:t>
            </a:r>
            <a:r>
              <a:rPr lang="en-US" dirty="0" bmk="543"/>
              <a:t>tical </a:t>
            </a:r>
            <a:r>
              <a:rPr lang="en-US" dirty="0" bmk="146"/>
              <a:t>i</a:t>
            </a:r>
            <a:r>
              <a:rPr lang="en-US" dirty="0" bmk="662"/>
              <a:t>n a</a:t>
            </a:r>
            <a:r>
              <a:rPr lang="en-US" dirty="0" bmk="628"/>
              <a:t>t</a:t>
            </a:r>
            <a:r>
              <a:rPr lang="en-US" dirty="0" bmk="1053"/>
              <a:t> l</a:t>
            </a:r>
            <a:r>
              <a:rPr lang="en-US" dirty="0" bmk="166"/>
              <a:t>e</a:t>
            </a:r>
            <a:r>
              <a:rPr lang="en-US" dirty="0" bmk="767"/>
              <a:t>ast </a:t>
            </a:r>
            <a:r>
              <a:rPr lang="en-US" dirty="0" bmk="512"/>
              <a:t>1</a:t>
            </a:r>
            <a:r>
              <a:rPr lang="en-US" dirty="0" bmk="1165"/>
              <a:t> o</a:t>
            </a:r>
            <a:r>
              <a:rPr lang="en-US" dirty="0" bmk="1513"/>
              <a:t>f 2</a:t>
            </a:r>
            <a:r>
              <a:rPr lang="en-US" dirty="0" bmk="150"/>
              <a:t>0</a:t>
            </a:r>
            <a:r>
              <a:rPr lang="en-US" dirty="0" bmk="1652"/>
              <a:t> ban</a:t>
            </a:r>
            <a:r>
              <a:rPr lang="en-US" dirty="0" bmk="1102"/>
              <a:t>d</a:t>
            </a:r>
            <a:r>
              <a:rPr lang="en-US" dirty="0" bmk="539"/>
              <a:t>s</a:t>
            </a:r>
            <a:r>
              <a:rPr lang="en-US" dirty="0" bmk="693"/>
              <a:t>: </a:t>
            </a:r>
            <a:r>
              <a:rPr lang="en-US" dirty="0" bmk="1755"/>
              <a:t>1</a:t>
            </a:r>
            <a:r>
              <a:rPr lang="en-US" dirty="0" bmk="140"/>
              <a:t> </a:t>
            </a:r>
            <a:r>
              <a:rPr lang="en-US" dirty="0" bmk="1890"/>
              <a:t>- (</a:t>
            </a:r>
            <a:r>
              <a:rPr lang="en-US" dirty="0" bmk="1166"/>
              <a:t>1</a:t>
            </a:r>
            <a:r>
              <a:rPr lang="en-US" dirty="0" bmk="1389"/>
              <a:t> -</a:t>
            </a:r>
            <a:r>
              <a:rPr lang="en-US" dirty="0" bmk="19"/>
              <a:t> </a:t>
            </a:r>
            <a:r>
              <a:rPr lang="en-US" dirty="0" bmk="183"/>
              <a:t>0</a:t>
            </a:r>
            <a:r>
              <a:rPr lang="en-US" dirty="0" bmk="662"/>
              <a:t>.0</a:t>
            </a:r>
            <a:r>
              <a:rPr lang="en-US" dirty="0" bmk="24"/>
              <a:t>024</a:t>
            </a:r>
            <a:r>
              <a:rPr lang="en-US" dirty="0" bmk="989"/>
              <a:t>3)</a:t>
            </a:r>
            <a:r>
              <a:rPr lang="en-US" dirty="0" bmk="1565"/>
              <a:t/>
            </a:r>
            <a:r>
              <a:rPr lang="en-US" baseline="30000" dirty="0" bmk="0"/>
              <a:t>20</a:t>
            </a:r>
            <a:r>
              <a:rPr lang="en-US" dirty="0" bmk="424"/>
              <a:t> = </a:t>
            </a:r>
            <a:r>
              <a:rPr lang="en-US" dirty="0" bmk="1171"/>
              <a:t>0</a:t>
            </a:r>
            <a:r>
              <a:rPr lang="en-US" dirty="0" bmk="926"/>
              <a:t>.04</a:t>
            </a:r>
            <a:r>
              <a:rPr lang="en-US" dirty="0" bmk="1169"/>
              <a:t>74</a:t>
            </a:r>
            <a:r>
              <a:rPr lang="en-US" dirty="0" bmk="893"/>
              <a:t/>
            </a:r>
          </a:p>
          <a:p>
            <a:pPr lvl="1"/>
            <a:r>
              <a:rPr lang="en-US" dirty="0" bmk="1742"/>
              <a:t>In</a:t>
            </a:r>
            <a:r>
              <a:rPr lang="en-US" dirty="0" bmk="1242"/>
              <a:t> </a:t>
            </a:r>
            <a:r>
              <a:rPr lang="en-US" dirty="0" bmk="256"/>
              <a:t>ot</a:t>
            </a:r>
            <a:r>
              <a:rPr lang="en-US" dirty="0" bmk="45"/>
              <a:t>h</a:t>
            </a:r>
            <a:r>
              <a:rPr lang="en-US" dirty="0" bmk="369"/>
              <a:t>e</a:t>
            </a:r>
            <a:r>
              <a:rPr lang="en-US" dirty="0" bmk="233"/>
              <a:t>r w</a:t>
            </a:r>
            <a:r>
              <a:rPr lang="en-US" dirty="0" bmk="1309"/>
              <a:t>or</a:t>
            </a:r>
            <a:r>
              <a:rPr lang="en-US" dirty="0" bmk="1796"/>
              <a:t>d</a:t>
            </a:r>
            <a:r>
              <a:rPr lang="en-US" dirty="0" bmk="1531"/>
              <a:t>s, </a:t>
            </a:r>
            <a:r>
              <a:rPr lang="en-US" dirty="0" bmk="1802"/>
              <a:t>ap</a:t>
            </a:r>
            <a:r>
              <a:rPr lang="en-US" dirty="0" bmk="715"/>
              <a:t>pr</a:t>
            </a:r>
            <a:r>
              <a:rPr lang="en-US" dirty="0" bmk="1713"/>
              <a:t>ox</a:t>
            </a:r>
            <a:r>
              <a:rPr lang="en-US" dirty="0" bmk="1492"/>
              <a:t>i</a:t>
            </a:r>
            <a:r>
              <a:rPr lang="en-US" dirty="0" bmk="1808"/>
              <a:t>mat</a:t>
            </a:r>
            <a:r>
              <a:rPr lang="en-US" dirty="0" bmk="1819"/>
              <a:t>el</a:t>
            </a:r>
            <a:r>
              <a:rPr lang="en-US" dirty="0" bmk="27"/>
              <a:t>y</a:t>
            </a:r>
            <a:r>
              <a:rPr lang="en-US" dirty="0" bmk="677"/>
              <a:t> 4.</a:t>
            </a:r>
            <a:r>
              <a:rPr lang="en-US" dirty="0" bmk="818"/>
              <a:t>74</a:t>
            </a:r>
            <a:r>
              <a:rPr lang="en-US" dirty="0" bmk="413"/>
              <a:t>% p</a:t>
            </a:r>
            <a:r>
              <a:rPr lang="en-US" dirty="0" bmk="1879"/>
              <a:t>a</a:t>
            </a:r>
            <a:r>
              <a:rPr lang="en-US" dirty="0" bmk="1593"/>
              <a:t>ir</a:t>
            </a:r>
            <a:r>
              <a:rPr lang="en-US" dirty="0" bmk="1858"/>
              <a:t>s </a:t>
            </a:r>
            <a:r>
              <a:rPr lang="en-US" dirty="0" bmk="1130"/>
              <a:t>o</a:t>
            </a:r>
            <a:r>
              <a:rPr lang="en-US" dirty="0" bmk="175"/>
              <a:t>f</a:t>
            </a:r>
            <a:r>
              <a:rPr lang="en-US" dirty="0" bmk="1040"/>
              <a:t> d</a:t>
            </a:r>
            <a:r>
              <a:rPr lang="en-US" dirty="0" bmk="1138"/>
              <a:t>o</a:t>
            </a:r>
            <a:r>
              <a:rPr lang="en-US" dirty="0" bmk="1856"/>
              <a:t>c</a:t>
            </a:r>
            <a:r>
              <a:rPr lang="en-US" dirty="0" bmk="880"/>
              <a:t>s </a:t>
            </a:r>
            <a:r>
              <a:rPr lang="en-US" dirty="0" bmk="1852"/>
              <a:t>with</a:t>
            </a:r>
            <a:r>
              <a:rPr lang="en-US" dirty="0" bmk="988"/>
              <a:t> </a:t>
            </a:r>
            <a:r>
              <a:rPr lang="en-US" dirty="0" bmk="1115"/>
              <a:t>sim</a:t>
            </a:r>
            <a:r>
              <a:rPr lang="en-US" dirty="0" bmk="1321"/>
              <a:t>i</a:t>
            </a:r>
            <a:r>
              <a:rPr lang="en-US" dirty="0" bmk="388"/>
              <a:t>la</a:t>
            </a:r>
            <a:r>
              <a:rPr lang="en-US" dirty="0" bmk="516"/>
              <a:t>r</a:t>
            </a:r>
            <a:r>
              <a:rPr lang="en-US" dirty="0" bmk="102"/>
              <a:t>i</a:t>
            </a:r>
            <a:r>
              <a:rPr lang="en-US" dirty="0" bmk="280"/>
              <a:t>ty </a:t>
            </a:r>
            <a:r>
              <a:rPr lang="en-US" dirty="0" bmk="126"/>
              <a:t>0.</a:t>
            </a:r>
            <a:r>
              <a:rPr lang="en-US" dirty="0" bmk="56"/>
              <a:t>3</a:t>
            </a:r>
            <a:r>
              <a:rPr lang="en-US" dirty="0" bmk="59"/>
              <a:t>% e</a:t>
            </a:r>
            <a:r>
              <a:rPr lang="en-US" dirty="0" bmk="521"/>
              <a:t>nd </a:t>
            </a:r>
            <a:r>
              <a:rPr lang="en-US" dirty="0" bmk="1381"/>
              <a:t>up</a:t>
            </a:r>
            <a:r>
              <a:rPr lang="en-US" dirty="0" bmk="1633"/>
              <a:t> </a:t>
            </a:r>
            <a:r>
              <a:rPr lang="en-US" dirty="0" bmk="1801"/>
              <a:t>be</a:t>
            </a:r>
            <a:r>
              <a:rPr lang="en-US" dirty="0" bmk="1851"/>
              <a:t>co</a:t>
            </a:r>
            <a:r>
              <a:rPr lang="en-US" dirty="0" bmk="279"/>
              <a:t>m</a:t>
            </a:r>
            <a:r>
              <a:rPr lang="en-US" dirty="0" bmk="38"/>
              <a:t>i</a:t>
            </a:r>
            <a:r>
              <a:rPr lang="en-US" dirty="0" bmk="1507"/>
              <a:t>ng</a:t>
            </a:r>
            <a:r>
              <a:rPr lang="en-US" dirty="0" bmk="0"/>
              <a:t> </a:t>
            </a:r>
            <a:r>
              <a:rPr lang="en-US" b="1" dirty="0" bmk="1788">
                <a:solidFill>
                  <a:srgbClr val="D60093"/>
                </a:solidFill>
              </a:rPr>
              <a:t>cand</a:t>
            </a:r>
            <a:r>
              <a:rPr lang="en-US" b="1" dirty="0" bmk="1624">
                <a:solidFill>
                  <a:srgbClr val="D60093"/>
                </a:solidFill>
              </a:rPr>
              <a:t>i</a:t>
            </a:r>
            <a:r>
              <a:rPr lang="en-US" b="1" dirty="0" bmk="701">
                <a:solidFill>
                  <a:srgbClr val="D60093"/>
                </a:solidFill>
              </a:rPr>
              <a:t>da</a:t>
            </a:r>
            <a:r>
              <a:rPr lang="en-US" b="1" dirty="0" bmk="608">
                <a:solidFill>
                  <a:srgbClr val="D60093"/>
                </a:solidFill>
              </a:rPr>
              <a:t>te </a:t>
            </a:r>
            <a:r>
              <a:rPr lang="en-US" b="1" dirty="0" bmk="1820">
                <a:solidFill>
                  <a:srgbClr val="D60093"/>
                </a:solidFill>
              </a:rPr>
              <a:t>pa</a:t>
            </a:r>
            <a:r>
              <a:rPr lang="en-US" b="1" dirty="0" bmk="1437">
                <a:solidFill>
                  <a:srgbClr val="D60093"/>
                </a:solidFill>
              </a:rPr>
              <a:t>irs</a:t>
            </a:r>
            <a:r>
              <a:rPr lang="en-US" b="1" dirty="0" bmk="457">
                <a:solidFill>
                  <a:srgbClr val="D60093"/>
                </a:solidFill>
              </a:rPr>
              <a:t/>
            </a:r>
            <a:endParaRPr lang="en-US" dirty="0"/>
          </a:p>
          <a:p>
            <a:pPr lvl="2"/>
            <a:r>
              <a:rPr lang="en-US" dirty="0" bmk="1178"/>
              <a:t>T</a:t>
            </a:r>
            <a:r>
              <a:rPr lang="en-US" dirty="0" bmk="622"/>
              <a:t>h</a:t>
            </a:r>
            <a:r>
              <a:rPr lang="en-US" dirty="0" bmk="780"/>
              <a:t>ey </a:t>
            </a:r>
            <a:r>
              <a:rPr lang="en-US" dirty="0" bmk="596"/>
              <a:t>ar</a:t>
            </a:r>
            <a:r>
              <a:rPr lang="en-US" dirty="0" bmk="0"/>
              <a:t>e </a:t>
            </a:r>
            <a:r>
              <a:rPr lang="en-US" b="1" dirty="0" bmk="730">
                <a:solidFill>
                  <a:srgbClr val="FF0066"/>
                </a:solidFill>
              </a:rPr>
              <a:t>false p</a:t>
            </a:r>
            <a:r>
              <a:rPr lang="en-US" b="1" dirty="0" bmk="507">
                <a:solidFill>
                  <a:srgbClr val="FF0066"/>
                </a:solidFill>
              </a:rPr>
              <a:t>o</a:t>
            </a:r>
            <a:r>
              <a:rPr lang="en-US" b="1" dirty="0" bmk="32">
                <a:solidFill>
                  <a:srgbClr val="FF0066"/>
                </a:solidFill>
              </a:rPr>
              <a:t>si</a:t>
            </a:r>
            <a:r>
              <a:rPr lang="en-US" b="1" dirty="0" bmk="1006">
                <a:solidFill>
                  <a:srgbClr val="FF0066"/>
                </a:solidFill>
              </a:rPr>
              <a:t>ti</a:t>
            </a:r>
            <a:r>
              <a:rPr lang="en-US" b="1" dirty="0" bmk="308">
                <a:solidFill>
                  <a:srgbClr val="FF0066"/>
                </a:solidFill>
              </a:rPr>
              <a:t>ve</a:t>
            </a:r>
            <a:r>
              <a:rPr lang="en-US" b="1" dirty="0" bmk="155">
                <a:solidFill>
                  <a:srgbClr val="FF0066"/>
                </a:solidFill>
              </a:rPr>
              <a:t>s</a:t>
            </a:r>
            <a:r>
              <a:rPr lang="en-US" b="1" dirty="0" bmk="0">
                <a:solidFill>
                  <a:srgbClr val="FF0066"/>
                </a:solidFill>
              </a:rPr>
              <a:t> </a:t>
            </a:r>
            <a:r>
              <a:rPr lang="en-US" dirty="0" bmk="1778"/>
              <a:t>si</a:t>
            </a:r>
            <a:r>
              <a:rPr lang="en-US" dirty="0" bmk="1089"/>
              <a:t>nce</a:t>
            </a:r>
            <a:r>
              <a:rPr lang="en-US" dirty="0" bmk="1280"/>
              <a:t> w</a:t>
            </a:r>
            <a:r>
              <a:rPr lang="en-US" dirty="0" bmk="1456"/>
              <a:t>e </a:t>
            </a:r>
            <a:r>
              <a:rPr lang="en-US" dirty="0" bmk="145"/>
              <a:t>will h</a:t>
            </a:r>
            <a:r>
              <a:rPr lang="en-US" dirty="0" bmk="1227"/>
              <a:t>ave</a:t>
            </a:r>
            <a:r>
              <a:rPr lang="en-US" dirty="0" bmk="265"/>
              <a:t> to e</a:t>
            </a:r>
            <a:r>
              <a:rPr lang="en-US" dirty="0" bmk="1501"/>
              <a:t>xam</a:t>
            </a:r>
            <a:r>
              <a:rPr lang="en-US" dirty="0" bmk="1079"/>
              <a:t>i</a:t>
            </a:r>
            <a:r>
              <a:rPr lang="en-US" dirty="0" bmk="751"/>
              <a:t>ne t</a:t>
            </a:r>
            <a:r>
              <a:rPr lang="en-US" dirty="0" bmk="1653"/>
              <a:t>h</a:t>
            </a:r>
            <a:r>
              <a:rPr lang="en-US" dirty="0" bmk="1729"/>
              <a:t>em </a:t>
            </a:r>
            <a:r>
              <a:rPr lang="en-US" dirty="0" bmk="37"/>
              <a:t>(</a:t>
            </a:r>
            <a:r>
              <a:rPr lang="en-US" dirty="0" bmk="1652"/>
              <a:t>the</a:t>
            </a:r>
            <a:r>
              <a:rPr lang="en-US" dirty="0" bmk="1488"/>
              <a:t>y</a:t>
            </a:r>
            <a:r>
              <a:rPr lang="en-US" dirty="0" bmk="96"/>
              <a:t> are</a:t>
            </a:r>
            <a:r>
              <a:rPr lang="en-US" dirty="0" bmk="1095"/>
              <a:t> ca</a:t>
            </a:r>
            <a:r>
              <a:rPr lang="en-US" dirty="0" bmk="821"/>
              <a:t>n</a:t>
            </a:r>
            <a:r>
              <a:rPr lang="en-US" dirty="0" bmk="507"/>
              <a:t>d</a:t>
            </a:r>
            <a:r>
              <a:rPr lang="en-US" dirty="0" bmk="64"/>
              <a:t>id</a:t>
            </a:r>
            <a:r>
              <a:rPr lang="en-US" dirty="0" bmk="968"/>
              <a:t>ate </a:t>
            </a:r>
            <a:r>
              <a:rPr lang="en-US" dirty="0" bmk="1293"/>
              <a:t>pa</a:t>
            </a:r>
            <a:r>
              <a:rPr lang="en-US" dirty="0" bmk="1506"/>
              <a:t>ir</a:t>
            </a:r>
            <a:r>
              <a:rPr lang="en-US" dirty="0" bmk="198"/>
              <a:t>s) b</a:t>
            </a:r>
            <a:r>
              <a:rPr lang="en-US" dirty="0" bmk="422"/>
              <a:t>ut </a:t>
            </a:r>
            <a:r>
              <a:rPr lang="en-US" dirty="0" bmk="1238"/>
              <a:t>t</a:t>
            </a:r>
            <a:r>
              <a:rPr lang="en-US" dirty="0" bmk="858"/>
              <a:t>hen i</a:t>
            </a:r>
            <a:r>
              <a:rPr lang="en-US" dirty="0" bmk="965"/>
              <a:t>t </a:t>
            </a:r>
            <a:r>
              <a:rPr lang="en-US" dirty="0" bmk="1711"/>
              <a:t>w</a:t>
            </a:r>
            <a:r>
              <a:rPr lang="en-US" dirty="0" bmk="763"/>
              <a:t>il</a:t>
            </a:r>
            <a:r>
              <a:rPr lang="en-US" dirty="0" bmk="945"/>
              <a:t>l </a:t>
            </a:r>
            <a:r>
              <a:rPr lang="en-US" dirty="0" bmk="1444"/>
              <a:t>tur</a:t>
            </a:r>
            <a:r>
              <a:rPr lang="en-US" dirty="0" bmk="1033"/>
              <a:t>n </a:t>
            </a:r>
            <a:r>
              <a:rPr lang="en-US" dirty="0" bmk="1701"/>
              <a:t>out</a:t>
            </a:r>
            <a:r>
              <a:rPr lang="en-US" dirty="0" bmk="805"/>
              <a:t> </a:t>
            </a:r>
            <a:r>
              <a:rPr lang="en-US" dirty="0" bmk="991"/>
              <a:t>th</a:t>
            </a:r>
            <a:r>
              <a:rPr lang="en-US" dirty="0" bmk="220"/>
              <a:t>e</a:t>
            </a:r>
            <a:r>
              <a:rPr lang="en-US" dirty="0" bmk="883"/>
              <a:t>ir s</a:t>
            </a:r>
            <a:r>
              <a:rPr lang="en-US" dirty="0" bmk="974"/>
              <a:t>im</a:t>
            </a:r>
            <a:r>
              <a:rPr lang="en-US" dirty="0" bmk="666"/>
              <a:t>ila</a:t>
            </a:r>
            <a:r>
              <a:rPr lang="en-US" dirty="0" bmk="1148"/>
              <a:t>r</a:t>
            </a:r>
            <a:r>
              <a:rPr lang="en-US" dirty="0" bmk="1459"/>
              <a:t>it</a:t>
            </a:r>
            <a:r>
              <a:rPr lang="en-US" dirty="0" bmk="590"/>
              <a:t>y</a:t>
            </a:r>
            <a:r>
              <a:rPr lang="en-US" dirty="0" bmk="1711"/>
              <a:t> is </a:t>
            </a:r>
            <a:r>
              <a:rPr lang="en-US" dirty="0" bmk="800"/>
              <a:t>b</a:t>
            </a:r>
            <a:r>
              <a:rPr lang="en-US" dirty="0" bmk="593"/>
              <a:t>elo</a:t>
            </a:r>
            <a:r>
              <a:rPr lang="en-US" dirty="0" bmk="88"/>
              <a:t>w</a:t>
            </a:r>
            <a:r>
              <a:rPr lang="en-US" dirty="0" bmk="220"/>
              <a:t> t</a:t>
            </a:r>
            <a:r>
              <a:rPr lang="en-US" dirty="0" bmk="103"/>
              <a:t>hres</a:t>
            </a:r>
            <a:r>
              <a:rPr lang="en-US" dirty="0" bmk="340"/>
              <a:t>h</a:t>
            </a:r>
            <a:r>
              <a:rPr lang="en-US" dirty="0" bmk="0"/>
              <a:t>old </a:t>
            </a:r>
            <a:r>
              <a:rPr lang="en-US" b="1" dirty="0" bmk="0"/>
              <a:t>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257"/>
              <a:t>J. Le</a:t>
            </a:r>
            <a:r>
              <a:rPr lang="en-US" bmk="599"/>
              <a:t>sk</a:t>
            </a:r>
            <a:r>
              <a:rPr lang="en-US" bmk="1812"/>
              <a:t>o</a:t>
            </a:r>
            <a:r>
              <a:rPr lang="en-US" bmk="1817"/>
              <a:t>ve</a:t>
            </a:r>
            <a:r>
              <a:rPr lang="en-US" bmk="1141"/>
              <a:t>c</a:t>
            </a:r>
            <a:r>
              <a:rPr lang="en-US" bmk="1335"/>
              <a:t>,</a:t>
            </a:r>
            <a:r>
              <a:rPr lang="en-US" bmk="69"/>
              <a:t> </a:t>
            </a:r>
            <a:r>
              <a:rPr lang="en-US" bmk="278"/>
              <a:t>A.</a:t>
            </a:r>
            <a:r>
              <a:rPr lang="en-US" bmk="1516"/>
              <a:t> </a:t>
            </a:r>
            <a:r>
              <a:rPr lang="en-US" bmk="1321"/>
              <a:t>R</a:t>
            </a:r>
            <a:r>
              <a:rPr lang="en-US" bmk="1122"/>
              <a:t>aja</a:t>
            </a:r>
            <a:r>
              <a:rPr lang="en-US" bmk="1561"/>
              <a:t>ram</a:t>
            </a:r>
            <a:r>
              <a:rPr lang="en-US" bmk="1867"/>
              <a:t>a</a:t>
            </a:r>
            <a:r>
              <a:rPr lang="en-US" bmk="1112"/>
              <a:t>n</a:t>
            </a:r>
            <a:r>
              <a:rPr lang="en-US" bmk="436"/>
              <a:t>, J.</a:t>
            </a:r>
            <a:r>
              <a:rPr lang="en-US" bmk="1868"/>
              <a:t> U</a:t>
            </a:r>
            <a:r>
              <a:rPr lang="en-US" bmk="1412"/>
              <a:t>l</a:t>
            </a:r>
            <a:r>
              <a:rPr lang="en-US" bmk="1260"/>
              <a:t>l</a:t>
            </a:r>
            <a:r>
              <a:rPr lang="en-US" bmk="1127"/>
              <a:t>man</a:t>
            </a:r>
            <a:r>
              <a:rPr lang="en-US" bmk="149"/>
              <a:t>: M</a:t>
            </a:r>
            <a:r>
              <a:rPr lang="en-US" bmk="1218"/>
              <a:t>i</a:t>
            </a:r>
            <a:r>
              <a:rPr lang="en-US" bmk="781"/>
              <a:t>ni</a:t>
            </a:r>
            <a:r>
              <a:rPr lang="en-US" bmk="1221"/>
              <a:t>ng of</a:t>
            </a:r>
            <a:r>
              <a:rPr lang="en-US" bmk="105"/>
              <a:t> Ma</a:t>
            </a:r>
            <a:r>
              <a:rPr lang="en-US" bmk="1013"/>
              <a:t>ssi</a:t>
            </a:r>
            <a:r>
              <a:rPr lang="en-US" bmk="199"/>
              <a:t>ve</a:t>
            </a:r>
            <a:r>
              <a:rPr lang="en-US" bmk="595"/>
              <a:t> </a:t>
            </a:r>
            <a:r>
              <a:rPr lang="en-US" bmk="78"/>
              <a:t>D</a:t>
            </a:r>
            <a:r>
              <a:rPr lang="en-US" bmk="346"/>
              <a:t>a</a:t>
            </a:r>
            <a:r>
              <a:rPr lang="en-US" bmk="1344"/>
              <a:t>tas</a:t>
            </a:r>
            <a:r>
              <a:rPr lang="en-US" bmk="1561"/>
              <a:t>et</a:t>
            </a:r>
            <a:r>
              <a:rPr lang="en-US" bmk="1256"/>
              <a:t>s</a:t>
            </a:r>
            <a:r>
              <a:rPr lang="en-US" bmk="105"/>
              <a:t>, </a:t>
            </a:r>
            <a:r>
              <a:rPr lang="en-US" bmk="396"/>
              <a:t>h</a:t>
            </a:r>
            <a:r>
              <a:rPr lang="en-US" bmk="1593"/>
              <a:t>t</a:t>
            </a:r>
            <a:r>
              <a:rPr lang="en-US" bmk="1149"/>
              <a:t>t</a:t>
            </a:r>
            <a:r>
              <a:rPr lang="en-US" bmk="78"/>
              <a:t>p:/</a:t>
            </a:r>
            <a:r>
              <a:rPr lang="en-US" bmk="1737"/>
              <a:t>/</a:t>
            </a:r>
            <a:r>
              <a:rPr lang="en-US" bmk="34"/>
              <a:t>ww</a:t>
            </a:r>
            <a:r>
              <a:rPr lang="en-US" bmk="1730"/>
              <a:t>w.</a:t>
            </a:r>
            <a:r>
              <a:rPr lang="en-US" bmk="1568"/>
              <a:t>mm</a:t>
            </a:r>
            <a:r>
              <a:rPr lang="en-US" bmk="212"/>
              <a:t>d</a:t>
            </a:r>
            <a:r>
              <a:rPr lang="en-US" bmk="240"/>
              <a:t>s</a:t>
            </a:r>
            <a:r>
              <a:rPr lang="en-US" bmk="810"/>
              <a:t>.o</a:t>
            </a:r>
            <a:r>
              <a:rPr lang="en-US" bmk="1300"/>
              <a:t>rg</a:t>
            </a:r>
            <a:r>
              <a:rPr lang="en-US" bmk="1402"/>
              <a:t/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2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43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4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5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6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7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8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9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0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1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2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3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4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5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56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7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58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9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0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1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2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3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4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5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6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7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8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9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0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1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2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3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4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5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6303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mk="495"/>
              <a:t>LS</a:t>
            </a:r>
            <a:r>
              <a:rPr lang="en-US" bmk="405"/>
              <a:t>H </a:t>
            </a:r>
            <a:r>
              <a:rPr lang="en-US" bmk="459"/>
              <a:t>I</a:t>
            </a:r>
            <a:r>
              <a:rPr lang="en-US" bmk="996"/>
              <a:t>nv</a:t>
            </a:r>
            <a:r>
              <a:rPr lang="en-US" bmk="643"/>
              <a:t>olve</a:t>
            </a:r>
            <a:r>
              <a:rPr lang="en-US" bmk="1836"/>
              <a:t>s</a:t>
            </a:r>
            <a:r>
              <a:rPr lang="en-US" bmk="1303"/>
              <a:t> a</a:t>
            </a:r>
            <a:r>
              <a:rPr lang="en-US" bmk="835"/>
              <a:t> T</a:t>
            </a:r>
            <a:r>
              <a:rPr lang="en-US" bmk="1597"/>
              <a:t>ra</a:t>
            </a:r>
            <a:r>
              <a:rPr lang="en-US" bmk="542"/>
              <a:t>de</a:t>
            </a:r>
            <a:r>
              <a:rPr lang="en-US" bmk="795"/>
              <a:t>of</a:t>
            </a:r>
            <a:r>
              <a:rPr lang="en-US" bmk="1896"/>
              <a:t>f</a:t>
            </a:r>
            <a:r>
              <a:rPr lang="en-US" bmk="829"/>
              <a:t/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7772400" cy="5181601"/>
          </a:xfrm>
        </p:spPr>
        <p:txBody>
          <a:bodyPr/>
          <a:lstStyle/>
          <a:p>
            <a:r>
              <a:rPr lang="en-US" b="1" dirty="0" bmk="274">
                <a:solidFill>
                  <a:srgbClr val="D60093"/>
                </a:solidFill>
              </a:rPr>
              <a:t>Pic</a:t>
            </a:r>
            <a:r>
              <a:rPr lang="en-US" b="1" dirty="0" bmk="585">
                <a:solidFill>
                  <a:srgbClr val="D60093"/>
                </a:solidFill>
              </a:rPr>
              <a:t>k:</a:t>
            </a:r>
            <a:r>
              <a:rPr lang="en-US" b="1" dirty="0" bmk="20">
                <a:solidFill>
                  <a:srgbClr val="D60093"/>
                </a:solidFill>
              </a:rPr>
              <a:t/>
            </a:r>
          </a:p>
          <a:p>
            <a:pPr lvl="1"/>
            <a:r>
              <a:rPr lang="en-US" dirty="0" bmk="1801"/>
              <a:t>T</a:t>
            </a:r>
            <a:r>
              <a:rPr lang="en-US" dirty="0" bmk="886"/>
              <a:t>he</a:t>
            </a:r>
            <a:r>
              <a:rPr lang="en-US" dirty="0" bmk="46"/>
              <a:t> num</a:t>
            </a:r>
            <a:r>
              <a:rPr lang="en-US" dirty="0" bmk="1373"/>
              <a:t>b</a:t>
            </a:r>
            <a:r>
              <a:rPr lang="en-US" dirty="0" bmk="1348"/>
              <a:t>er</a:t>
            </a:r>
            <a:r>
              <a:rPr lang="en-US" dirty="0" bmk="1259"/>
              <a:t> of </a:t>
            </a:r>
            <a:r>
              <a:rPr lang="en-US" dirty="0" bmk="385"/>
              <a:t>Mi</a:t>
            </a:r>
            <a:r>
              <a:rPr lang="en-US" dirty="0" bmk="270"/>
              <a:t>n-Ha</a:t>
            </a:r>
            <a:r>
              <a:rPr lang="en-US" dirty="0" bmk="571"/>
              <a:t>she</a:t>
            </a:r>
            <a:r>
              <a:rPr lang="en-US" dirty="0" bmk="1427"/>
              <a:t>s</a:t>
            </a:r>
            <a:r>
              <a:rPr lang="en-US" dirty="0" bmk="751"/>
              <a:t> (rows</a:t>
            </a:r>
            <a:r>
              <a:rPr lang="en-US" dirty="0" bmk="1724"/>
              <a:t> </a:t>
            </a:r>
            <a:r>
              <a:rPr lang="en-US" dirty="0" bmk="100"/>
              <a:t>of </a:t>
            </a:r>
            <a:r>
              <a:rPr lang="en-US" dirty="0" bmk="1060"/>
              <a:t/>
            </a:r>
            <a:r>
              <a:rPr lang="en-US" b="1" i="1" dirty="0" bmk="195"/>
              <a:t>M</a:t>
            </a:r>
            <a:r>
              <a:rPr lang="en-US" b="1" i="1" dirty="0" bmk="465"/>
              <a:t/>
            </a:r>
            <a:r>
              <a:rPr lang="en-US" dirty="0" bmk="32"/>
              <a:t>)</a:t>
            </a:r>
            <a:r>
              <a:rPr lang="en-US" dirty="0" bmk="0"/>
              <a:t> </a:t>
            </a:r>
          </a:p>
          <a:p>
            <a:pPr lvl="1"/>
            <a:r>
              <a:rPr lang="en-US" dirty="0" bmk="1463"/>
              <a:t>The</a:t>
            </a:r>
            <a:r>
              <a:rPr lang="en-US" dirty="0" bmk="1173"/>
              <a:t> </a:t>
            </a:r>
            <a:r>
              <a:rPr lang="en-US" dirty="0" bmk="1813"/>
              <a:t>n</a:t>
            </a:r>
            <a:r>
              <a:rPr lang="en-US" dirty="0" bmk="1029"/>
              <a:t>u</a:t>
            </a:r>
            <a:r>
              <a:rPr lang="en-US" dirty="0" bmk="1232"/>
              <a:t>mb</a:t>
            </a:r>
            <a:r>
              <a:rPr lang="en-US" dirty="0" bmk="635"/>
              <a:t>er </a:t>
            </a:r>
            <a:r>
              <a:rPr lang="en-US" dirty="0" bmk="177"/>
              <a:t>o</a:t>
            </a:r>
            <a:r>
              <a:rPr lang="en-US" dirty="0" bmk="1391"/>
              <a:t>f</a:t>
            </a:r>
            <a:r>
              <a:rPr lang="en-US" dirty="0" bmk="1567"/>
              <a:t> </a:t>
            </a:r>
            <a:r>
              <a:rPr lang="en-US" dirty="0" bmk="313"/>
              <a:t>ba</a:t>
            </a:r>
            <a:r>
              <a:rPr lang="en-US" dirty="0" bmk="132"/>
              <a:t>nds</a:t>
            </a:r>
            <a:r>
              <a:rPr lang="en-US" dirty="0" bmk="0"/>
              <a:t> </a:t>
            </a:r>
            <a:r>
              <a:rPr lang="en-US" b="1" i="1" dirty="0" bmk="0"/>
              <a:t>b</a:t>
            </a:r>
            <a:r>
              <a:rPr lang="en-US" dirty="0" bmk="1121"/>
              <a:t>, a</a:t>
            </a:r>
            <a:r>
              <a:rPr lang="en-US" dirty="0" bmk="887"/>
              <a:t>nd</a:t>
            </a:r>
            <a:r>
              <a:rPr lang="en-US" dirty="0" bmk="0"/>
              <a:t> </a:t>
            </a:r>
          </a:p>
          <a:p>
            <a:pPr lvl="1"/>
            <a:r>
              <a:rPr lang="en-US" dirty="0" bmk="372"/>
              <a:t>Th</a:t>
            </a:r>
            <a:r>
              <a:rPr lang="en-US" dirty="0" bmk="1389"/>
              <a:t>e</a:t>
            </a:r>
            <a:r>
              <a:rPr lang="en-US" dirty="0" bmk="845"/>
              <a:t> nu</a:t>
            </a:r>
            <a:r>
              <a:rPr lang="en-US" dirty="0" bmk="1011"/>
              <a:t>m</a:t>
            </a:r>
            <a:r>
              <a:rPr lang="en-US" dirty="0" bmk="1861"/>
              <a:t>b</a:t>
            </a:r>
            <a:r>
              <a:rPr lang="en-US" dirty="0" bmk="1029"/>
              <a:t>er</a:t>
            </a:r>
            <a:r>
              <a:rPr lang="en-US" dirty="0" bmk="778"/>
              <a:t> of ro</a:t>
            </a:r>
            <a:r>
              <a:rPr lang="en-US" dirty="0" bmk="1221"/>
              <a:t>ws</a:t>
            </a:r>
            <a:r>
              <a:rPr lang="en-US" dirty="0" bmk="0"/>
              <a:t> </a:t>
            </a:r>
            <a:r>
              <a:rPr lang="en-US" b="1" i="1" dirty="0" bmk="0"/>
              <a:t>r</a:t>
            </a:r>
            <a:r>
              <a:rPr lang="en-US" dirty="0" bmk="1852"/>
              <a:t> per b</a:t>
            </a:r>
            <a:r>
              <a:rPr lang="en-US" dirty="0" bmk="1451"/>
              <a:t>an</a:t>
            </a:r>
            <a:r>
              <a:rPr lang="en-US" dirty="0" bmk="0"/>
              <a:t>d</a:t>
            </a:r>
          </a:p>
          <a:p>
            <a:pPr>
              <a:buNone/>
            </a:pPr>
            <a:r>
              <a:rPr lang="en-US" dirty="0" bmk="171"/>
              <a:t>	to ba</a:t>
            </a:r>
            <a:r>
              <a:rPr lang="en-US" dirty="0" bmk="814"/>
              <a:t>la</a:t>
            </a:r>
            <a:r>
              <a:rPr lang="en-US" dirty="0" bmk="334"/>
              <a:t>nce fa</a:t>
            </a:r>
            <a:r>
              <a:rPr lang="en-US" dirty="0" bmk="996"/>
              <a:t>ls</a:t>
            </a:r>
            <a:r>
              <a:rPr lang="en-US" dirty="0" bmk="1045"/>
              <a:t>e posi</a:t>
            </a:r>
            <a:r>
              <a:rPr lang="en-US" dirty="0" bmk="890"/>
              <a:t>ti</a:t>
            </a:r>
            <a:r>
              <a:rPr lang="en-US" dirty="0" bmk="1072"/>
              <a:t>ves/n</a:t>
            </a:r>
            <a:r>
              <a:rPr lang="en-US" dirty="0" bmk="187"/>
              <a:t>ega</a:t>
            </a:r>
            <a:r>
              <a:rPr lang="en-US" dirty="0" bmk="156"/>
              <a:t>t</a:t>
            </a:r>
            <a:r>
              <a:rPr lang="en-US" dirty="0" bmk="291"/>
              <a:t>iv</a:t>
            </a:r>
            <a:r>
              <a:rPr lang="en-US" dirty="0" bmk="0"/>
              <a:t>es</a:t>
            </a:r>
          </a:p>
          <a:p>
            <a:pPr lvl="8"/>
            <a:endParaRPr lang="en-US" dirty="0"/>
          </a:p>
          <a:p>
            <a:r>
              <a:rPr lang="en-US" b="1" dirty="0" bmk="1358">
                <a:solidFill>
                  <a:srgbClr val="0000FF"/>
                </a:solidFill>
              </a:rPr>
              <a:t>Exa</a:t>
            </a:r>
            <a:r>
              <a:rPr lang="en-US" b="1" dirty="0" bmk="361">
                <a:solidFill>
                  <a:srgbClr val="0000FF"/>
                </a:solidFill>
              </a:rPr>
              <a:t>mp</a:t>
            </a:r>
            <a:r>
              <a:rPr lang="en-US" b="1" dirty="0" bmk="0">
                <a:solidFill>
                  <a:srgbClr val="0000FF"/>
                </a:solidFill>
              </a:rPr>
              <a:t>le:</a:t>
            </a:r>
            <a:r>
              <a:rPr lang="en-US" dirty="0" bmk="1604"/>
              <a:t> If we</a:t>
            </a:r>
            <a:r>
              <a:rPr lang="en-US" dirty="0" bmk="1209"/>
              <a:t> h</a:t>
            </a:r>
            <a:r>
              <a:rPr lang="en-US" dirty="0" bmk="1140"/>
              <a:t>a</a:t>
            </a:r>
            <a:r>
              <a:rPr lang="en-US" dirty="0" bmk="383"/>
              <a:t>d </a:t>
            </a:r>
            <a:r>
              <a:rPr lang="en-US" dirty="0" bmk="369"/>
              <a:t>o</a:t>
            </a:r>
            <a:r>
              <a:rPr lang="en-US" dirty="0" bmk="1843"/>
              <a:t>n</a:t>
            </a:r>
            <a:r>
              <a:rPr lang="en-US" dirty="0" bmk="160"/>
              <a:t>l</a:t>
            </a:r>
            <a:r>
              <a:rPr lang="en-US" dirty="0" bmk="898"/>
              <a:t>y 1</a:t>
            </a:r>
            <a:r>
              <a:rPr lang="en-US" dirty="0" bmk="1815"/>
              <a:t>5</a:t>
            </a:r>
            <a:r>
              <a:rPr lang="en-US" dirty="0" bmk="1809"/>
              <a:t> </a:t>
            </a:r>
            <a:r>
              <a:rPr lang="en-US" dirty="0" bmk="492"/>
              <a:t>bands</a:t>
            </a:r>
            <a:r>
              <a:rPr lang="en-US" dirty="0" bmk="1534"/>
              <a:t> </a:t>
            </a:r>
            <a:r>
              <a:rPr lang="en-US" dirty="0" bmk="41"/>
              <a:t>of</a:t>
            </a:r>
            <a:r>
              <a:rPr lang="en-US" dirty="0" bmk="697"/>
              <a:t> 5</a:t>
            </a:r>
            <a:r>
              <a:rPr lang="en-US" dirty="0" bmk="1630"/>
              <a:t> ro</a:t>
            </a:r>
            <a:r>
              <a:rPr lang="en-US" dirty="0" bmk="1354"/>
              <a:t>ws</a:t>
            </a:r>
            <a:r>
              <a:rPr lang="en-US" dirty="0" bmk="525"/>
              <a:t>,</a:t>
            </a:r>
            <a:r>
              <a:rPr lang="en-US" dirty="0" bmk="1126"/>
              <a:t> the </a:t>
            </a:r>
            <a:r>
              <a:rPr lang="en-US" dirty="0" bmk="907"/>
              <a:t>nu</a:t>
            </a:r>
            <a:r>
              <a:rPr lang="en-US" dirty="0" bmk="389"/>
              <a:t>m</a:t>
            </a:r>
            <a:r>
              <a:rPr lang="en-US" dirty="0" bmk="1267"/>
              <a:t>b</a:t>
            </a:r>
            <a:r>
              <a:rPr lang="en-US" dirty="0" bmk="1592"/>
              <a:t>e</a:t>
            </a:r>
            <a:r>
              <a:rPr lang="en-US" dirty="0" bmk="17"/>
              <a:t>r</a:t>
            </a:r>
            <a:r>
              <a:rPr lang="en-US" dirty="0" bmk="1767"/>
              <a:t> o</a:t>
            </a:r>
            <a:r>
              <a:rPr lang="en-US" dirty="0" bmk="575"/>
              <a:t>f</a:t>
            </a:r>
            <a:r>
              <a:rPr lang="en-US" dirty="0" bmk="677"/>
              <a:t> f</a:t>
            </a:r>
            <a:r>
              <a:rPr lang="en-US" dirty="0" bmk="1208"/>
              <a:t>a</a:t>
            </a:r>
            <a:r>
              <a:rPr lang="en-US" dirty="0" bmk="1156"/>
              <a:t>lse </a:t>
            </a:r>
            <a:r>
              <a:rPr lang="en-US" dirty="0" bmk="422"/>
              <a:t>pos</a:t>
            </a:r>
            <a:r>
              <a:rPr lang="en-US" dirty="0" bmk="360"/>
              <a:t>it</a:t>
            </a:r>
            <a:r>
              <a:rPr lang="en-US" dirty="0" bmk="1157"/>
              <a:t>ive</a:t>
            </a:r>
            <a:r>
              <a:rPr lang="en-US" dirty="0" bmk="1757"/>
              <a:t>s wou</a:t>
            </a:r>
            <a:r>
              <a:rPr lang="en-US" dirty="0" bmk="592"/>
              <a:t>l</a:t>
            </a:r>
            <a:r>
              <a:rPr lang="en-US" dirty="0" bmk="1605"/>
              <a:t>d g</a:t>
            </a:r>
            <a:r>
              <a:rPr lang="en-US" dirty="0" bmk="1465"/>
              <a:t>o</a:t>
            </a:r>
            <a:r>
              <a:rPr lang="en-US" dirty="0" bmk="694"/>
              <a:t> d</a:t>
            </a:r>
            <a:r>
              <a:rPr lang="en-US" dirty="0" bmk="132"/>
              <a:t>o</a:t>
            </a:r>
            <a:r>
              <a:rPr lang="en-US" dirty="0" bmk="961"/>
              <a:t>w</a:t>
            </a:r>
            <a:r>
              <a:rPr lang="en-US" dirty="0" bmk="93"/>
              <a:t>n, </a:t>
            </a:r>
            <a:r>
              <a:rPr lang="en-US" dirty="0" bmk="760"/>
              <a:t>bu</a:t>
            </a:r>
            <a:r>
              <a:rPr lang="en-US" dirty="0" bmk="824"/>
              <a:t>t</a:t>
            </a:r>
            <a:r>
              <a:rPr lang="en-US" dirty="0" bmk="82"/>
              <a:t> t</a:t>
            </a:r>
            <a:r>
              <a:rPr lang="en-US" dirty="0" bmk="105"/>
              <a:t>he</a:t>
            </a:r>
            <a:r>
              <a:rPr lang="en-US" dirty="0" bmk="1119"/>
              <a:t> </a:t>
            </a:r>
            <a:r>
              <a:rPr lang="en-US" dirty="0" bmk="1433"/>
              <a:t>numb</a:t>
            </a:r>
            <a:r>
              <a:rPr lang="en-US" dirty="0" bmk="646"/>
              <a:t>er </a:t>
            </a:r>
            <a:r>
              <a:rPr lang="en-US" dirty="0" bmk="270"/>
              <a:t>o</a:t>
            </a:r>
            <a:r>
              <a:rPr lang="en-US" dirty="0" bmk="1652"/>
              <a:t>f </a:t>
            </a:r>
            <a:r>
              <a:rPr lang="en-US" dirty="0" bmk="804"/>
              <a:t>fa</a:t>
            </a:r>
            <a:r>
              <a:rPr lang="en-US" dirty="0" bmk="1334"/>
              <a:t>l</a:t>
            </a:r>
            <a:r>
              <a:rPr lang="en-US" dirty="0" bmk="1669"/>
              <a:t>se</a:t>
            </a:r>
            <a:r>
              <a:rPr lang="en-US" dirty="0" bmk="1471"/>
              <a:t> n</a:t>
            </a:r>
            <a:r>
              <a:rPr lang="en-US" dirty="0" bmk="1548"/>
              <a:t>eg</a:t>
            </a:r>
            <a:r>
              <a:rPr lang="en-US" dirty="0" bmk="1036"/>
              <a:t>at</a:t>
            </a:r>
            <a:r>
              <a:rPr lang="en-US" dirty="0" bmk="1217"/>
              <a:t>iv</a:t>
            </a:r>
            <a:r>
              <a:rPr lang="en-US" dirty="0" bmk="335"/>
              <a:t>e</a:t>
            </a:r>
            <a:r>
              <a:rPr lang="en-US" dirty="0" bmk="1865"/>
              <a:t>s </a:t>
            </a:r>
            <a:r>
              <a:rPr lang="en-US" dirty="0" bmk="1670"/>
              <a:t>wou</a:t>
            </a:r>
            <a:r>
              <a:rPr lang="en-US" dirty="0" bmk="1128"/>
              <a:t>ld</a:t>
            </a:r>
            <a:r>
              <a:rPr lang="en-US" dirty="0" bmk="188"/>
              <a:t> g</a:t>
            </a:r>
            <a:r>
              <a:rPr lang="en-US" dirty="0" bmk="1062"/>
              <a:t>o </a:t>
            </a:r>
            <a:r>
              <a:rPr lang="en-US" dirty="0" bmk="1016"/>
              <a:t>up</a:t>
            </a:r>
            <a:r>
              <a:rPr lang="en-US" dirty="0" bmk="738"/>
              <a:t/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421"/>
              <a:t>J.</a:t>
            </a:r>
            <a:r>
              <a:rPr lang="en-US" bmk="1839"/>
              <a:t> Les</a:t>
            </a:r>
            <a:r>
              <a:rPr lang="en-US" bmk="171"/>
              <a:t>k</a:t>
            </a:r>
            <a:r>
              <a:rPr lang="en-US" bmk="1332"/>
              <a:t>ove</a:t>
            </a:r>
            <a:r>
              <a:rPr lang="en-US" bmk="232"/>
              <a:t>c</a:t>
            </a:r>
            <a:r>
              <a:rPr lang="en-US" bmk="1263"/>
              <a:t>,</a:t>
            </a:r>
            <a:r>
              <a:rPr lang="en-US" bmk="1762"/>
              <a:t> </a:t>
            </a:r>
            <a:r>
              <a:rPr lang="en-US" bmk="1326"/>
              <a:t>A. Ra</a:t>
            </a:r>
            <a:r>
              <a:rPr lang="en-US" bmk="1618"/>
              <a:t>jara</a:t>
            </a:r>
            <a:r>
              <a:rPr lang="en-US" bmk="461"/>
              <a:t>ma</a:t>
            </a:r>
            <a:r>
              <a:rPr lang="en-US" bmk="1134"/>
              <a:t>n,</a:t>
            </a:r>
            <a:r>
              <a:rPr lang="en-US" bmk="1357"/>
              <a:t> </a:t>
            </a:r>
            <a:r>
              <a:rPr lang="en-US" bmk="409"/>
              <a:t>J</a:t>
            </a:r>
            <a:r>
              <a:rPr lang="en-US" bmk="1682"/>
              <a:t>. U</a:t>
            </a:r>
            <a:r>
              <a:rPr lang="en-US" bmk="13"/>
              <a:t>llm</a:t>
            </a:r>
            <a:r>
              <a:rPr lang="en-US" bmk="1665"/>
              <a:t>an: Mi</a:t>
            </a:r>
            <a:r>
              <a:rPr lang="en-US" bmk="1795"/>
              <a:t>ni</a:t>
            </a:r>
            <a:r>
              <a:rPr lang="en-US" bmk="766"/>
              <a:t>ng o</a:t>
            </a:r>
            <a:r>
              <a:rPr lang="en-US" bmk="53"/>
              <a:t>f </a:t>
            </a:r>
            <a:r>
              <a:rPr lang="en-US" bmk="637"/>
              <a:t>Ma</a:t>
            </a:r>
            <a:r>
              <a:rPr lang="en-US" bmk="982"/>
              <a:t>ss</a:t>
            </a:r>
            <a:r>
              <a:rPr lang="en-US" bmk="752"/>
              <a:t>ive </a:t>
            </a:r>
            <a:r>
              <a:rPr lang="en-US" bmk="787"/>
              <a:t>Da</a:t>
            </a:r>
            <a:r>
              <a:rPr lang="en-US" bmk="452"/>
              <a:t>t</a:t>
            </a:r>
            <a:r>
              <a:rPr lang="en-US" bmk="396"/>
              <a:t>as</a:t>
            </a:r>
            <a:r>
              <a:rPr lang="en-US" bmk="200"/>
              <a:t>e</a:t>
            </a:r>
            <a:r>
              <a:rPr lang="en-US" bmk="563"/>
              <a:t>ts</a:t>
            </a:r>
            <a:r>
              <a:rPr lang="en-US" bmk="407"/>
              <a:t>, </a:t>
            </a:r>
            <a:r>
              <a:rPr lang="en-US" bmk="1384"/>
              <a:t>h</a:t>
            </a:r>
            <a:r>
              <a:rPr lang="en-US" bmk="947"/>
              <a:t>t</a:t>
            </a:r>
            <a:r>
              <a:rPr lang="en-US" bmk="1755"/>
              <a:t>tp:</a:t>
            </a:r>
            <a:r>
              <a:rPr lang="en-US" bmk="240"/>
              <a:t>//w</a:t>
            </a:r>
            <a:r>
              <a:rPr lang="en-US" bmk="990"/>
              <a:t>ww</a:t>
            </a:r>
            <a:r>
              <a:rPr lang="en-US" bmk="1899"/>
              <a:t>.mm</a:t>
            </a:r>
            <a:r>
              <a:rPr lang="en-US" bmk="636"/>
              <a:t>ds.</a:t>
            </a:r>
            <a:r>
              <a:rPr lang="en-US" bmk="1213"/>
              <a:t>o</a:t>
            </a:r>
            <a:r>
              <a:rPr lang="en-US" bmk="0"/>
              <a:t>rg</a:t>
            </a:r>
          </a:p>
        </p:txBody>
      </p:sp>
      <p:sp>
        <p:nvSpPr>
          <p:cNvPr id="7" name="Rectangle 6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2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43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4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5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6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7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8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9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0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1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2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3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4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5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56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7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58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9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0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1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2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3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4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5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6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7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8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9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0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1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2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3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4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5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4300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34400" cy="987552"/>
          </a:xfrm>
        </p:spPr>
        <p:txBody>
          <a:bodyPr/>
          <a:lstStyle/>
          <a:p>
            <a:r>
              <a:rPr lang="en-US" dirty="0" bmk="539"/>
              <a:t>Anal</a:t>
            </a:r>
            <a:r>
              <a:rPr lang="en-US" dirty="0" bmk="194"/>
              <a:t>ysis</a:t>
            </a:r>
            <a:r>
              <a:rPr lang="en-US" dirty="0" bmk="10"/>
              <a:t> </a:t>
            </a:r>
            <a:r>
              <a:rPr lang="en-US" dirty="0" bmk="1412"/>
              <a:t>of</a:t>
            </a:r>
            <a:r>
              <a:rPr lang="en-US" dirty="0" bmk="278"/>
              <a:t> LSH</a:t>
            </a:r>
            <a:r>
              <a:rPr lang="en-US" dirty="0" bmk="390"/>
              <a:t> – W</a:t>
            </a:r>
            <a:r>
              <a:rPr lang="en-US" dirty="0" bmk="1599"/>
              <a:t>h</a:t>
            </a:r>
            <a:r>
              <a:rPr lang="en-US" dirty="0" bmk="1090"/>
              <a:t>at W</a:t>
            </a:r>
            <a:r>
              <a:rPr lang="en-US" dirty="0" bmk="1044"/>
              <a:t>e</a:t>
            </a:r>
            <a:r>
              <a:rPr lang="en-US" dirty="0" bmk="0"/>
              <a:t> Want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362200" y="1828800"/>
            <a:ext cx="4267200" cy="3581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1678584" y="5562600"/>
            <a:ext cx="43412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 bmk="1683">
                <a:solidFill>
                  <a:srgbClr val="008000"/>
                </a:solidFill>
                <a:latin typeface="Tahoma" pitchFamily="34" charset="0"/>
              </a:rPr>
              <a:t>      </a:t>
            </a:r>
            <a:r>
              <a:rPr lang="en-US" dirty="0" bmk="1544">
                <a:solidFill>
                  <a:srgbClr val="008000"/>
                </a:solidFill>
                <a:latin typeface="Tahoma" pitchFamily="34" charset="0"/>
              </a:rPr>
              <a:t> </a:t>
            </a:r>
            <a:r>
              <a:rPr lang="en-US" dirty="0" bmk="927">
                <a:solidFill>
                  <a:srgbClr val="008000"/>
                </a:solidFill>
                <a:latin typeface="Tahoma" pitchFamily="34" charset="0"/>
              </a:rPr>
              <a:t>Si</a:t>
            </a:r>
            <a:r>
              <a:rPr lang="en-US" dirty="0" bmk="697">
                <a:solidFill>
                  <a:srgbClr val="008000"/>
                </a:solidFill>
                <a:latin typeface="Tahoma" pitchFamily="34" charset="0"/>
              </a:rPr>
              <a:t>m</a:t>
            </a:r>
            <a:r>
              <a:rPr lang="en-US" dirty="0" bmk="1213">
                <a:solidFill>
                  <a:srgbClr val="008000"/>
                </a:solidFill>
                <a:latin typeface="Tahoma" pitchFamily="34" charset="0"/>
              </a:rPr>
              <a:t>i</a:t>
            </a:r>
            <a:r>
              <a:rPr lang="en-US" dirty="0" bmk="837">
                <a:solidFill>
                  <a:srgbClr val="008000"/>
                </a:solidFill>
                <a:latin typeface="Tahoma" pitchFamily="34" charset="0"/>
              </a:rPr>
              <a:t>lar</a:t>
            </a:r>
            <a:r>
              <a:rPr lang="en-US" dirty="0" bmk="261">
                <a:solidFill>
                  <a:srgbClr val="008000"/>
                </a:solidFill>
                <a:latin typeface="Tahoma" pitchFamily="34" charset="0"/>
              </a:rPr>
              <a:t>it</a:t>
            </a:r>
            <a:r>
              <a:rPr lang="en-US" dirty="0" bmk="0">
                <a:solidFill>
                  <a:srgbClr val="008000"/>
                </a:solidFill>
                <a:latin typeface="Tahoma" pitchFamily="34" charset="0"/>
              </a:rPr>
              <a:t>y </a:t>
            </a:r>
            <a:r>
              <a:rPr lang="en-US" i="1" dirty="0" bmk="0">
                <a:latin typeface="Tahoma" pitchFamily="34" charset="0"/>
              </a:rPr>
              <a:t>t =</a:t>
            </a:r>
            <a:r>
              <a:rPr lang="en-US" i="1" dirty="0" err="1" bmk="0">
                <a:latin typeface="Tahoma" pitchFamily="34" charset="0"/>
              </a:rPr>
              <a:t>sim</a:t>
            </a:r>
            <a:r>
              <a:rPr lang="en-US" i="1" dirty="0" bmk="0">
                <a:latin typeface="Tahoma" pitchFamily="34" charset="0"/>
              </a:rPr>
              <a:t>(C</a:t>
            </a:r>
            <a:r>
              <a:rPr lang="en-US" i="1" baseline="-25000" dirty="0" bmk="0">
                <a:latin typeface="Tahoma" pitchFamily="34" charset="0"/>
              </a:rPr>
              <a:t>1</a:t>
            </a:r>
            <a:r>
              <a:rPr lang="en-US" i="1" dirty="0" bmk="0">
                <a:latin typeface="Tahoma" pitchFamily="34" charset="0"/>
              </a:rPr>
              <a:t>, C</a:t>
            </a:r>
            <a:r>
              <a:rPr lang="en-US" i="1" baseline="-25000" dirty="0" bmk="0">
                <a:latin typeface="Tahoma" pitchFamily="34" charset="0"/>
              </a:rPr>
              <a:t>2</a:t>
            </a:r>
            <a:r>
              <a:rPr lang="en-US" i="1" dirty="0" bmk="0">
                <a:latin typeface="Tahoma" pitchFamily="34" charset="0"/>
              </a:rPr>
              <a:t>)</a:t>
            </a:r>
            <a:r>
              <a:rPr lang="en-US" dirty="0" bmk="1380">
                <a:solidFill>
                  <a:srgbClr val="008000"/>
                </a:solidFill>
                <a:latin typeface="Tahoma" pitchFamily="34" charset="0"/>
              </a:rPr>
              <a:t> of two</a:t>
            </a:r>
            <a:r>
              <a:rPr lang="en-US" dirty="0" bmk="881">
                <a:solidFill>
                  <a:srgbClr val="008000"/>
                </a:solidFill>
                <a:latin typeface="Tahoma" pitchFamily="34" charset="0"/>
              </a:rPr>
              <a:t> </a:t>
            </a:r>
            <a:r>
              <a:rPr lang="en-US" dirty="0" bmk="1365">
                <a:solidFill>
                  <a:srgbClr val="008000"/>
                </a:solidFill>
                <a:latin typeface="Tahoma" pitchFamily="34" charset="0"/>
              </a:rPr>
              <a:t>set</a:t>
            </a:r>
            <a:r>
              <a:rPr lang="en-US" dirty="0" bmk="555">
                <a:solidFill>
                  <a:srgbClr val="008000"/>
                </a:solidFill>
                <a:latin typeface="Tahoma" pitchFamily="34" charset="0"/>
              </a:rPr>
              <a:t>s</a:t>
            </a:r>
            <a:r>
              <a:rPr lang="en-US" dirty="0" bmk="1450">
                <a:solidFill>
                  <a:srgbClr val="008000"/>
                </a:solidFill>
                <a:latin typeface="Tahoma" pitchFamily="34" charset="0"/>
              </a:rPr>
              <a:t/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1066800" y="3444081"/>
            <a:ext cx="12382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 bmk="712">
                <a:solidFill>
                  <a:srgbClr val="008000"/>
                </a:solidFill>
                <a:latin typeface="Tahoma" pitchFamily="34" charset="0"/>
              </a:rPr>
              <a:t>Pr</a:t>
            </a:r>
            <a:r>
              <a:rPr lang="en-US" dirty="0" bmk="1553">
                <a:solidFill>
                  <a:srgbClr val="008000"/>
                </a:solidFill>
                <a:latin typeface="Tahoma" pitchFamily="34" charset="0"/>
              </a:rPr>
              <a:t>o</a:t>
            </a:r>
            <a:r>
              <a:rPr lang="en-US" dirty="0" bmk="1727">
                <a:solidFill>
                  <a:srgbClr val="008000"/>
                </a:solidFill>
                <a:latin typeface="Tahoma" pitchFamily="34" charset="0"/>
              </a:rPr>
              <a:t>b</a:t>
            </a:r>
            <a:r>
              <a:rPr lang="en-US" dirty="0" bmk="433">
                <a:solidFill>
                  <a:srgbClr val="008000"/>
                </a:solidFill>
                <a:latin typeface="Tahoma" pitchFamily="34" charset="0"/>
              </a:rPr>
              <a:t>a</a:t>
            </a:r>
            <a:r>
              <a:rPr lang="en-US" dirty="0" bmk="863">
                <a:solidFill>
                  <a:srgbClr val="008000"/>
                </a:solidFill>
                <a:latin typeface="Tahoma" pitchFamily="34" charset="0"/>
              </a:rPr>
              <a:t>bility</a:t>
            </a:r>
            <a:r>
              <a:rPr lang="en-US" dirty="0" bmk="1893">
                <a:solidFill>
                  <a:srgbClr val="008000"/>
                </a:solidFill>
                <a:latin typeface="Tahoma" pitchFamily="34" charset="0"/>
              </a:rPr>
              <a:t/>
            </a:r>
          </a:p>
          <a:p>
            <a:pPr algn="ctr" eaLnBrk="0" hangingPunct="0"/>
            <a:r>
              <a:rPr lang="en-US" dirty="0" bmk="1636">
                <a:solidFill>
                  <a:srgbClr val="008000"/>
                </a:solidFill>
                <a:latin typeface="Tahoma" pitchFamily="34" charset="0"/>
              </a:rPr>
              <a:t>o</a:t>
            </a:r>
            <a:r>
              <a:rPr lang="en-US" dirty="0" bmk="228">
                <a:solidFill>
                  <a:srgbClr val="008000"/>
                </a:solidFill>
                <a:latin typeface="Tahoma" pitchFamily="34" charset="0"/>
              </a:rPr>
              <a:t>f s</a:t>
            </a:r>
            <a:r>
              <a:rPr lang="en-US" dirty="0" bmk="342">
                <a:solidFill>
                  <a:srgbClr val="008000"/>
                </a:solidFill>
                <a:latin typeface="Tahoma" pitchFamily="34" charset="0"/>
              </a:rPr>
              <a:t>h</a:t>
            </a:r>
            <a:r>
              <a:rPr lang="en-US" dirty="0" bmk="220">
                <a:solidFill>
                  <a:srgbClr val="008000"/>
                </a:solidFill>
                <a:latin typeface="Tahoma" pitchFamily="34" charset="0"/>
              </a:rPr>
              <a:t>ar</a:t>
            </a:r>
            <a:r>
              <a:rPr lang="en-US" dirty="0" bmk="1820">
                <a:solidFill>
                  <a:srgbClr val="008000"/>
                </a:solidFill>
                <a:latin typeface="Tahoma" pitchFamily="34" charset="0"/>
              </a:rPr>
              <a:t>i</a:t>
            </a:r>
            <a:r>
              <a:rPr lang="en-US" dirty="0" bmk="0">
                <a:solidFill>
                  <a:srgbClr val="008000"/>
                </a:solidFill>
                <a:latin typeface="Tahoma" pitchFamily="34" charset="0"/>
              </a:rPr>
              <a:t>ng</a:t>
            </a:r>
          </a:p>
          <a:p>
            <a:pPr algn="ctr" eaLnBrk="0" hangingPunct="0"/>
            <a:r>
              <a:rPr lang="en-US" dirty="0" bmk="102">
                <a:solidFill>
                  <a:srgbClr val="008000"/>
                </a:solidFill>
                <a:latin typeface="Tahoma" pitchFamily="34" charset="0"/>
              </a:rPr>
              <a:t>a bu</a:t>
            </a:r>
            <a:r>
              <a:rPr lang="en-US" dirty="0" bmk="1104">
                <a:solidFill>
                  <a:srgbClr val="008000"/>
                </a:solidFill>
                <a:latin typeface="Tahoma" pitchFamily="34" charset="0"/>
              </a:rPr>
              <a:t>c</a:t>
            </a:r>
            <a:r>
              <a:rPr lang="en-US" dirty="0" bmk="754">
                <a:solidFill>
                  <a:srgbClr val="008000"/>
                </a:solidFill>
                <a:latin typeface="Tahoma" pitchFamily="34" charset="0"/>
              </a:rPr>
              <a:t>ke</a:t>
            </a:r>
            <a:r>
              <a:rPr lang="en-US" dirty="0" bmk="0">
                <a:solidFill>
                  <a:srgbClr val="008000"/>
                </a:solidFill>
                <a:latin typeface="Tahoma" pitchFamily="34" charset="0"/>
              </a:rPr>
              <a:t>t</a:t>
            </a:r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5943600" y="5779532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 flipV="1">
            <a:off x="1752600" y="2743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>
            <a:off x="2362200" y="5410200"/>
            <a:ext cx="2133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 rot="16200000">
            <a:off x="3147235" y="3712312"/>
            <a:ext cx="23075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 bmk="8">
                <a:solidFill>
                  <a:srgbClr val="008000"/>
                </a:solidFill>
                <a:latin typeface="Tahoma" pitchFamily="34" charset="0"/>
              </a:rPr>
              <a:t>Sim</a:t>
            </a:r>
            <a:r>
              <a:rPr lang="en-US" dirty="0" bmk="87">
                <a:solidFill>
                  <a:srgbClr val="008000"/>
                </a:solidFill>
                <a:latin typeface="Tahoma" pitchFamily="34" charset="0"/>
              </a:rPr>
              <a:t>i</a:t>
            </a:r>
            <a:r>
              <a:rPr lang="en-US" dirty="0" bmk="609">
                <a:solidFill>
                  <a:srgbClr val="008000"/>
                </a:solidFill>
                <a:latin typeface="Tahoma" pitchFamily="34" charset="0"/>
              </a:rPr>
              <a:t>lari</a:t>
            </a:r>
            <a:r>
              <a:rPr lang="en-US" dirty="0" bmk="709">
                <a:solidFill>
                  <a:srgbClr val="008000"/>
                </a:solidFill>
                <a:latin typeface="Tahoma" pitchFamily="34" charset="0"/>
              </a:rPr>
              <a:t>t</a:t>
            </a:r>
            <a:r>
              <a:rPr lang="en-US" dirty="0" bmk="380">
                <a:solidFill>
                  <a:srgbClr val="008000"/>
                </a:solidFill>
                <a:latin typeface="Tahoma" pitchFamily="34" charset="0"/>
              </a:rPr>
              <a:t>y</a:t>
            </a:r>
            <a:r>
              <a:rPr lang="en-US" dirty="0" bmk="982">
                <a:solidFill>
                  <a:srgbClr val="008000"/>
                </a:solidFill>
                <a:latin typeface="Tahoma" pitchFamily="34" charset="0"/>
              </a:rPr>
              <a:t> t</a:t>
            </a:r>
            <a:r>
              <a:rPr lang="en-US" dirty="0" bmk="337">
                <a:solidFill>
                  <a:srgbClr val="008000"/>
                </a:solidFill>
                <a:latin typeface="Tahoma" pitchFamily="34" charset="0"/>
              </a:rPr>
              <a:t>h</a:t>
            </a:r>
            <a:r>
              <a:rPr lang="en-US" dirty="0" bmk="119">
                <a:solidFill>
                  <a:srgbClr val="008000"/>
                </a:solidFill>
                <a:latin typeface="Tahoma" pitchFamily="34" charset="0"/>
              </a:rPr>
              <a:t>r</a:t>
            </a:r>
            <a:r>
              <a:rPr lang="en-US" dirty="0" bmk="1853">
                <a:solidFill>
                  <a:srgbClr val="008000"/>
                </a:solidFill>
                <a:latin typeface="Tahoma" pitchFamily="34" charset="0"/>
              </a:rPr>
              <a:t>esh</a:t>
            </a:r>
            <a:r>
              <a:rPr lang="en-US" dirty="0" bmk="1084">
                <a:solidFill>
                  <a:srgbClr val="008000"/>
                </a:solidFill>
                <a:latin typeface="Tahoma" pitchFamily="34" charset="0"/>
              </a:rPr>
              <a:t>o</a:t>
            </a:r>
            <a:r>
              <a:rPr lang="en-US" dirty="0" bmk="17">
                <a:solidFill>
                  <a:srgbClr val="008000"/>
                </a:solidFill>
                <a:latin typeface="Tahoma" pitchFamily="34" charset="0"/>
              </a:rPr>
              <a:t>ld</a:t>
            </a:r>
            <a:r>
              <a:rPr lang="en-US" dirty="0" bmk="73">
                <a:solidFill>
                  <a:srgbClr val="008000"/>
                </a:solidFill>
                <a:latin typeface="Tahoma" pitchFamily="34" charset="0"/>
              </a:rPr>
              <a:t> </a:t>
            </a:r>
            <a:r>
              <a:rPr lang="en-US" dirty="0" bmk="773">
                <a:solidFill>
                  <a:srgbClr val="008000"/>
                </a:solidFill>
                <a:latin typeface="Tahoma" pitchFamily="34" charset="0"/>
              </a:rPr>
              <a:t/>
            </a:r>
            <a:r>
              <a:rPr lang="en-US" b="1" i="1" dirty="0" bmk="260">
                <a:solidFill>
                  <a:srgbClr val="008000"/>
                </a:solidFill>
                <a:latin typeface="Tahoma" pitchFamily="34" charset="0"/>
              </a:rPr>
              <a:t>s</a:t>
            </a:r>
            <a:r>
              <a:rPr lang="en-US" b="1" i="1" dirty="0" bmk="504">
                <a:solidFill>
                  <a:srgbClr val="008000"/>
                </a:solidFill>
                <a:latin typeface="Tahoma" pitchFamily="34" charset="0"/>
              </a:rPr>
              <a:t/>
            </a:r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 flipV="1">
            <a:off x="4495800" y="1828800"/>
            <a:ext cx="0" cy="3581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4495800" y="1828800"/>
            <a:ext cx="2133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667000" y="3581400"/>
            <a:ext cx="1236663" cy="1828800"/>
            <a:chOff x="1680" y="2256"/>
            <a:chExt cx="779" cy="1152"/>
          </a:xfrm>
        </p:grpSpPr>
        <p:sp>
          <p:nvSpPr>
            <p:cNvPr id="18448" name="Text Box 13"/>
            <p:cNvSpPr txBox="1">
              <a:spLocks noChangeArrowheads="1"/>
            </p:cNvSpPr>
            <p:nvPr/>
          </p:nvSpPr>
          <p:spPr bwMode="auto">
            <a:xfrm>
              <a:off x="1680" y="2256"/>
              <a:ext cx="779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>
                  <a:latin typeface="Tahoma" pitchFamily="34" charset="0"/>
                </a:rPr>
                <a:t>No chance</a:t>
              </a:r>
            </a:p>
            <a:p>
              <a:pPr algn="ctr" eaLnBrk="0" hangingPunct="0"/>
              <a:r>
                <a:rPr lang="en-US" dirty="0">
                  <a:latin typeface="Tahoma" pitchFamily="34" charset="0"/>
                </a:rPr>
                <a:t>if </a:t>
              </a:r>
              <a:r>
                <a:rPr lang="en-US" i="1" dirty="0">
                  <a:latin typeface="Tahoma" pitchFamily="34" charset="0"/>
                </a:rPr>
                <a:t>t</a:t>
              </a:r>
              <a:r>
                <a:rPr lang="en-US" dirty="0">
                  <a:latin typeface="Tahoma" pitchFamily="34" charset="0"/>
                </a:rPr>
                <a:t> &lt; </a:t>
              </a:r>
              <a:r>
                <a:rPr lang="en-US" i="1" dirty="0">
                  <a:latin typeface="Tahoma" pitchFamily="34" charset="0"/>
                </a:rPr>
                <a:t>s</a:t>
              </a:r>
            </a:p>
          </p:txBody>
        </p:sp>
        <p:sp>
          <p:nvSpPr>
            <p:cNvPr id="18449" name="Line 14"/>
            <p:cNvSpPr>
              <a:spLocks noChangeShapeType="1"/>
            </p:cNvSpPr>
            <p:nvPr/>
          </p:nvSpPr>
          <p:spPr bwMode="auto">
            <a:xfrm>
              <a:off x="2112" y="2736"/>
              <a:ext cx="28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648201" y="1828800"/>
            <a:ext cx="1752601" cy="1327150"/>
            <a:chOff x="2928" y="1152"/>
            <a:chExt cx="1104" cy="836"/>
          </a:xfrm>
        </p:grpSpPr>
        <p:sp>
          <p:nvSpPr>
            <p:cNvPr id="18446" name="Text Box 16"/>
            <p:cNvSpPr txBox="1">
              <a:spLocks noChangeArrowheads="1"/>
            </p:cNvSpPr>
            <p:nvPr/>
          </p:nvSpPr>
          <p:spPr bwMode="auto">
            <a:xfrm>
              <a:off x="2928" y="1584"/>
              <a:ext cx="110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dirty="0">
                  <a:latin typeface="Tahoma" pitchFamily="34" charset="0"/>
                </a:rPr>
                <a:t>Probability = 1 if </a:t>
              </a:r>
              <a:r>
                <a:rPr lang="en-US" i="1" dirty="0">
                  <a:latin typeface="Tahoma" pitchFamily="34" charset="0"/>
                </a:rPr>
                <a:t>t</a:t>
              </a:r>
              <a:r>
                <a:rPr lang="en-US" dirty="0">
                  <a:latin typeface="Tahoma" pitchFamily="34" charset="0"/>
                </a:rPr>
                <a:t> &gt; </a:t>
              </a:r>
              <a:r>
                <a:rPr lang="en-US" i="1" dirty="0">
                  <a:latin typeface="Tahoma" pitchFamily="34" charset="0"/>
                </a:rPr>
                <a:t>s</a:t>
              </a:r>
            </a:p>
          </p:txBody>
        </p:sp>
        <p:sp>
          <p:nvSpPr>
            <p:cNvPr id="18447" name="Line 17"/>
            <p:cNvSpPr>
              <a:spLocks noChangeShapeType="1"/>
            </p:cNvSpPr>
            <p:nvPr/>
          </p:nvSpPr>
          <p:spPr bwMode="auto">
            <a:xfrm flipV="1">
              <a:off x="3408" y="1152"/>
              <a:ext cx="9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491"/>
              <a:t>J.</a:t>
            </a:r>
            <a:r>
              <a:rPr lang="en-US" bmk="1056"/>
              <a:t> Le</a:t>
            </a:r>
            <a:r>
              <a:rPr lang="en-US" bmk="829"/>
              <a:t>sk</a:t>
            </a:r>
            <a:r>
              <a:rPr lang="en-US" bmk="763"/>
              <a:t>ove</a:t>
            </a:r>
            <a:r>
              <a:rPr lang="en-US" bmk="1682"/>
              <a:t>c</a:t>
            </a:r>
            <a:r>
              <a:rPr lang="en-US" bmk="1577"/>
              <a:t>, A</a:t>
            </a:r>
            <a:r>
              <a:rPr lang="en-US" bmk="839"/>
              <a:t>. </a:t>
            </a:r>
            <a:r>
              <a:rPr lang="en-US" bmk="1635"/>
              <a:t>Ra</a:t>
            </a:r>
            <a:r>
              <a:rPr lang="en-US" bmk="1294"/>
              <a:t>j</a:t>
            </a:r>
            <a:r>
              <a:rPr lang="en-US" bmk="1251"/>
              <a:t>ar</a:t>
            </a:r>
            <a:r>
              <a:rPr lang="en-US" bmk="1790"/>
              <a:t>a</a:t>
            </a:r>
            <a:r>
              <a:rPr lang="en-US" bmk="1509"/>
              <a:t>m</a:t>
            </a:r>
            <a:r>
              <a:rPr lang="en-US" bmk="696"/>
              <a:t>an,</a:t>
            </a:r>
            <a:r>
              <a:rPr lang="en-US" bmk="1653"/>
              <a:t> J</a:t>
            </a:r>
            <a:r>
              <a:rPr lang="en-US" bmk="1761"/>
              <a:t>.</a:t>
            </a:r>
            <a:r>
              <a:rPr lang="en-US" bmk="1649"/>
              <a:t> Ul</a:t>
            </a:r>
            <a:r>
              <a:rPr lang="en-US" bmk="622"/>
              <a:t>lm</a:t>
            </a:r>
            <a:r>
              <a:rPr lang="en-US" bmk="850"/>
              <a:t>an</a:t>
            </a:r>
            <a:r>
              <a:rPr lang="en-US" bmk="1158"/>
              <a:t>: </a:t>
            </a:r>
            <a:r>
              <a:rPr lang="en-US" bmk="1596"/>
              <a:t>M</a:t>
            </a:r>
            <a:r>
              <a:rPr lang="en-US" bmk="675"/>
              <a:t>ini</a:t>
            </a:r>
            <a:r>
              <a:rPr lang="en-US" bmk="808"/>
              <a:t>ng</a:t>
            </a:r>
            <a:r>
              <a:rPr lang="en-US" bmk="781"/>
              <a:t> </a:t>
            </a:r>
            <a:r>
              <a:rPr lang="en-US" bmk="798"/>
              <a:t>of </a:t>
            </a:r>
            <a:r>
              <a:rPr lang="en-US" bmk="1773"/>
              <a:t>Ma</a:t>
            </a:r>
            <a:r>
              <a:rPr lang="en-US" bmk="1464"/>
              <a:t>ssi</a:t>
            </a:r>
            <a:r>
              <a:rPr lang="en-US" bmk="1672"/>
              <a:t>v</a:t>
            </a:r>
            <a:r>
              <a:rPr lang="en-US" bmk="931"/>
              <a:t>e </a:t>
            </a:r>
            <a:r>
              <a:rPr lang="en-US" bmk="1645"/>
              <a:t>Da</a:t>
            </a:r>
            <a:r>
              <a:rPr lang="en-US" bmk="1405"/>
              <a:t>t</a:t>
            </a:r>
            <a:r>
              <a:rPr lang="en-US" bmk="934"/>
              <a:t>a</a:t>
            </a:r>
            <a:r>
              <a:rPr lang="en-US" bmk="1726"/>
              <a:t>se</a:t>
            </a:r>
            <a:r>
              <a:rPr lang="en-US" bmk="440"/>
              <a:t>t</a:t>
            </a:r>
            <a:r>
              <a:rPr lang="en-US" bmk="800"/>
              <a:t>s</a:t>
            </a:r>
            <a:r>
              <a:rPr lang="en-US" bmk="420"/>
              <a:t>, </a:t>
            </a:r>
            <a:r>
              <a:rPr lang="en-US" bmk="272"/>
              <a:t>http</a:t>
            </a:r>
            <a:r>
              <a:rPr lang="en-US" bmk="594"/>
              <a:t>:</a:t>
            </a:r>
            <a:r>
              <a:rPr lang="en-US" bmk="1634"/>
              <a:t>//w</a:t>
            </a:r>
            <a:r>
              <a:rPr lang="en-US" bmk="1521"/>
              <a:t>w</a:t>
            </a:r>
            <a:r>
              <a:rPr lang="en-US" bmk="193"/>
              <a:t>w.</a:t>
            </a:r>
            <a:r>
              <a:rPr lang="en-US" bmk="235"/>
              <a:t>m</a:t>
            </a:r>
            <a:r>
              <a:rPr lang="en-US" bmk="1654"/>
              <a:t>m</a:t>
            </a:r>
            <a:r>
              <a:rPr lang="en-US" bmk="251"/>
              <a:t>ds.</a:t>
            </a:r>
            <a:r>
              <a:rPr lang="en-US" bmk="1889"/>
              <a:t>or</a:t>
            </a:r>
            <a:r>
              <a:rPr lang="en-US" bmk="1008"/>
              <a:t>g</a:t>
            </a:r>
            <a:r>
              <a:rPr lang="en-US" bmk="1355"/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1390917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763000" cy="838200"/>
          </a:xfrm>
        </p:spPr>
        <p:txBody>
          <a:bodyPr>
            <a:normAutofit/>
          </a:bodyPr>
          <a:lstStyle/>
          <a:p>
            <a:r>
              <a:rPr lang="en-US" dirty="0" bmk="1809"/>
              <a:t>Wha</a:t>
            </a:r>
            <a:r>
              <a:rPr lang="en-US" dirty="0" bmk="1865"/>
              <a:t>t 1</a:t>
            </a:r>
            <a:r>
              <a:rPr lang="en-US" dirty="0" bmk="467"/>
              <a:t> B</a:t>
            </a:r>
            <a:r>
              <a:rPr lang="en-US" dirty="0" bmk="616"/>
              <a:t>a</a:t>
            </a:r>
            <a:r>
              <a:rPr lang="en-US" dirty="0" bmk="409"/>
              <a:t>nd</a:t>
            </a:r>
            <a:r>
              <a:rPr lang="en-US" dirty="0" bmk="1569"/>
              <a:t> o</a:t>
            </a:r>
            <a:r>
              <a:rPr lang="en-US" dirty="0" bmk="1406"/>
              <a:t>f</a:t>
            </a:r>
            <a:r>
              <a:rPr lang="en-US" dirty="0" bmk="1292"/>
              <a:t> </a:t>
            </a:r>
            <a:r>
              <a:rPr lang="en-US" dirty="0" bmk="54"/>
              <a:t>1 </a:t>
            </a:r>
            <a:r>
              <a:rPr lang="en-US" dirty="0" bmk="82"/>
              <a:t>Row </a:t>
            </a:r>
            <a:r>
              <a:rPr lang="en-US" dirty="0" bmk="389"/>
              <a:t>G</a:t>
            </a:r>
            <a:r>
              <a:rPr lang="en-US" dirty="0" bmk="19"/>
              <a:t>iv</a:t>
            </a:r>
            <a:r>
              <a:rPr lang="en-US" dirty="0" bmk="663"/>
              <a:t>es </a:t>
            </a:r>
            <a:r>
              <a:rPr lang="en-US" dirty="0" bmk="958"/>
              <a:t>Yo</a:t>
            </a:r>
            <a:r>
              <a:rPr lang="en-US" dirty="0" bmk="0"/>
              <a:t>u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702"/>
              <a:t>J. </a:t>
            </a:r>
            <a:r>
              <a:rPr lang="en-US" bmk="4"/>
              <a:t>L</a:t>
            </a:r>
            <a:r>
              <a:rPr lang="en-US" bmk="762"/>
              <a:t>e</a:t>
            </a:r>
            <a:r>
              <a:rPr lang="en-US" bmk="72"/>
              <a:t>sko</a:t>
            </a:r>
            <a:r>
              <a:rPr lang="en-US" bmk="1837"/>
              <a:t>ve</a:t>
            </a:r>
            <a:r>
              <a:rPr lang="en-US" bmk="554"/>
              <a:t>c, A. R</a:t>
            </a:r>
            <a:r>
              <a:rPr lang="en-US" bmk="1398"/>
              <a:t>a</a:t>
            </a:r>
            <a:r>
              <a:rPr lang="en-US" bmk="9"/>
              <a:t>ja</a:t>
            </a:r>
            <a:r>
              <a:rPr lang="en-US" bmk="1784"/>
              <a:t>ra</a:t>
            </a:r>
            <a:r>
              <a:rPr lang="en-US" bmk="1775"/>
              <a:t>ma</a:t>
            </a:r>
            <a:r>
              <a:rPr lang="en-US" bmk="1010"/>
              <a:t>n</a:t>
            </a:r>
            <a:r>
              <a:rPr lang="en-US" bmk="933"/>
              <a:t>, </a:t>
            </a:r>
            <a:r>
              <a:rPr lang="en-US" bmk="781"/>
              <a:t>J. </a:t>
            </a:r>
            <a:r>
              <a:rPr lang="en-US" bmk="1573"/>
              <a:t>Ul</a:t>
            </a:r>
            <a:r>
              <a:rPr lang="en-US" bmk="271"/>
              <a:t>lm</a:t>
            </a:r>
            <a:r>
              <a:rPr lang="en-US" bmk="263"/>
              <a:t>an: Mi</a:t>
            </a:r>
            <a:r>
              <a:rPr lang="en-US" bmk="920"/>
              <a:t>nin</a:t>
            </a:r>
            <a:r>
              <a:rPr lang="en-US" bmk="536"/>
              <a:t>g of </a:t>
            </a:r>
            <a:r>
              <a:rPr lang="en-US" bmk="1400"/>
              <a:t>Mas</a:t>
            </a:r>
            <a:r>
              <a:rPr lang="en-US" bmk="1258"/>
              <a:t>s</a:t>
            </a:r>
            <a:r>
              <a:rPr lang="en-US" bmk="627"/>
              <a:t>ive </a:t>
            </a:r>
            <a:r>
              <a:rPr lang="en-US" bmk="1054"/>
              <a:t>D</a:t>
            </a:r>
            <a:r>
              <a:rPr lang="en-US" bmk="3"/>
              <a:t>ata</a:t>
            </a:r>
            <a:r>
              <a:rPr lang="en-US" bmk="1386"/>
              <a:t>s</a:t>
            </a:r>
            <a:r>
              <a:rPr lang="en-US" bmk="820"/>
              <a:t>ets</a:t>
            </a:r>
            <a:r>
              <a:rPr lang="en-US" bmk="213"/>
              <a:t>,</a:t>
            </a:r>
            <a:r>
              <a:rPr lang="en-US" bmk="1260"/>
              <a:t> htt</a:t>
            </a:r>
            <a:r>
              <a:rPr lang="en-US" bmk="331"/>
              <a:t>p:/</a:t>
            </a:r>
            <a:r>
              <a:rPr lang="en-US" bmk="687"/>
              <a:t>/</a:t>
            </a:r>
            <a:r>
              <a:rPr lang="en-US" bmk="598"/>
              <a:t>w</a:t>
            </a:r>
            <a:r>
              <a:rPr lang="en-US" bmk="1728"/>
              <a:t>ww</a:t>
            </a:r>
            <a:r>
              <a:rPr lang="en-US" bmk="425"/>
              <a:t>.mmd</a:t>
            </a:r>
            <a:r>
              <a:rPr lang="en-US" bmk="1053"/>
              <a:t>s.</a:t>
            </a:r>
            <a:r>
              <a:rPr lang="en-US" bmk="20"/>
              <a:t>or</a:t>
            </a:r>
            <a:r>
              <a:rPr lang="en-US" bmk="0"/>
              <a:t>g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2362200" y="1828800"/>
            <a:ext cx="4267200" cy="3581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68" name="Line 8"/>
          <p:cNvSpPr>
            <a:spLocks noChangeShapeType="1"/>
          </p:cNvSpPr>
          <p:nvPr/>
        </p:nvSpPr>
        <p:spPr bwMode="auto">
          <a:xfrm flipV="1">
            <a:off x="2362200" y="1828800"/>
            <a:ext cx="4267200" cy="3581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570" name="Text Box 10"/>
          <p:cNvSpPr txBox="1">
            <a:spLocks noChangeArrowheads="1"/>
          </p:cNvSpPr>
          <p:nvPr/>
        </p:nvSpPr>
        <p:spPr bwMode="auto">
          <a:xfrm>
            <a:off x="4572000" y="3505200"/>
            <a:ext cx="1998663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bmk="1798">
                <a:solidFill>
                  <a:srgbClr val="008000"/>
                </a:solidFill>
                <a:latin typeface="Tahoma" pitchFamily="34" charset="0"/>
              </a:rPr>
              <a:t>Reme</a:t>
            </a:r>
            <a:r>
              <a:rPr lang="en-US" b="1" dirty="0" bmk="1332">
                <a:solidFill>
                  <a:srgbClr val="008000"/>
                </a:solidFill>
                <a:latin typeface="Tahoma" pitchFamily="34" charset="0"/>
              </a:rPr>
              <a:t>mbe</a:t>
            </a:r>
            <a:r>
              <a:rPr lang="en-US" b="1" dirty="0" bmk="440">
                <a:solidFill>
                  <a:srgbClr val="008000"/>
                </a:solidFill>
                <a:latin typeface="Tahoma" pitchFamily="34" charset="0"/>
              </a:rPr>
              <a:t>r</a:t>
            </a:r>
            <a:r>
              <a:rPr lang="en-US" b="1" dirty="0" bmk="0">
                <a:solidFill>
                  <a:srgbClr val="008000"/>
                </a:solidFill>
                <a:latin typeface="Tahoma" pitchFamily="34" charset="0"/>
              </a:rPr>
              <a:t>:</a:t>
            </a:r>
          </a:p>
          <a:p>
            <a:pPr eaLnBrk="0" hangingPunct="0"/>
            <a:r>
              <a:rPr lang="en-US" dirty="0" bmk="1640">
                <a:latin typeface="Tahoma" pitchFamily="34" charset="0"/>
              </a:rPr>
              <a:t>Proba</a:t>
            </a:r>
            <a:r>
              <a:rPr lang="en-US" dirty="0" bmk="1834">
                <a:latin typeface="Tahoma" pitchFamily="34" charset="0"/>
              </a:rPr>
              <a:t>bi</a:t>
            </a:r>
            <a:r>
              <a:rPr lang="en-US" dirty="0" bmk="815">
                <a:latin typeface="Tahoma" pitchFamily="34" charset="0"/>
              </a:rPr>
              <a:t>l</a:t>
            </a:r>
            <a:r>
              <a:rPr lang="en-US" dirty="0" bmk="1537">
                <a:latin typeface="Tahoma" pitchFamily="34" charset="0"/>
              </a:rPr>
              <a:t>it</a:t>
            </a:r>
            <a:r>
              <a:rPr lang="en-US" dirty="0" bmk="382">
                <a:latin typeface="Tahoma" pitchFamily="34" charset="0"/>
              </a:rPr>
              <a:t>y </a:t>
            </a:r>
            <a:r>
              <a:rPr lang="en-US" dirty="0" bmk="0">
                <a:latin typeface="Tahoma" pitchFamily="34" charset="0"/>
              </a:rPr>
              <a:t>of</a:t>
            </a:r>
          </a:p>
          <a:p>
            <a:pPr eaLnBrk="0" hangingPunct="0"/>
            <a:r>
              <a:rPr lang="en-US" dirty="0" bmk="987">
                <a:latin typeface="Tahoma" pitchFamily="34" charset="0"/>
              </a:rPr>
              <a:t>equ</a:t>
            </a:r>
            <a:r>
              <a:rPr lang="en-US" dirty="0" bmk="269">
                <a:latin typeface="Tahoma" pitchFamily="34" charset="0"/>
              </a:rPr>
              <a:t>al</a:t>
            </a:r>
            <a:r>
              <a:rPr lang="en-US" dirty="0" bmk="1856">
                <a:latin typeface="Tahoma" pitchFamily="34" charset="0"/>
              </a:rPr>
              <a:t> ha</a:t>
            </a:r>
            <a:r>
              <a:rPr lang="en-US" dirty="0" bmk="322">
                <a:latin typeface="Tahoma" pitchFamily="34" charset="0"/>
              </a:rPr>
              <a:t>s</a:t>
            </a:r>
            <a:r>
              <a:rPr lang="en-US" dirty="0" bmk="1301">
                <a:latin typeface="Tahoma" pitchFamily="34" charset="0"/>
              </a:rPr>
              <a:t>h-</a:t>
            </a:r>
            <a:r>
              <a:rPr lang="en-US" dirty="0" bmk="1423">
                <a:latin typeface="Tahoma" pitchFamily="34" charset="0"/>
              </a:rPr>
              <a:t>v</a:t>
            </a:r>
            <a:r>
              <a:rPr lang="en-US" dirty="0" bmk="1021">
                <a:latin typeface="Tahoma" pitchFamily="34" charset="0"/>
              </a:rPr>
              <a:t>alue</a:t>
            </a:r>
            <a:r>
              <a:rPr lang="en-US" dirty="0" bmk="0">
                <a:latin typeface="Tahoma" pitchFamily="34" charset="0"/>
              </a:rPr>
              <a:t>s</a:t>
            </a:r>
          </a:p>
          <a:p>
            <a:pPr eaLnBrk="0" hangingPunct="0"/>
            <a:r>
              <a:rPr lang="en-US" dirty="0" bmk="86">
                <a:latin typeface="Tahoma" pitchFamily="34" charset="0"/>
              </a:rPr>
              <a:t>= </a:t>
            </a:r>
            <a:r>
              <a:rPr lang="en-US" dirty="0" bmk="1652">
                <a:latin typeface="Tahoma" pitchFamily="34" charset="0"/>
              </a:rPr>
              <a:t>sim</a:t>
            </a:r>
            <a:r>
              <a:rPr lang="en-US" dirty="0" bmk="489">
                <a:latin typeface="Tahoma" pitchFamily="34" charset="0"/>
              </a:rPr>
              <a:t>i</a:t>
            </a:r>
            <a:r>
              <a:rPr lang="en-US" dirty="0" bmk="1663">
                <a:latin typeface="Tahoma" pitchFamily="34" charset="0"/>
              </a:rPr>
              <a:t>la</a:t>
            </a:r>
            <a:r>
              <a:rPr lang="en-US" dirty="0" bmk="1073">
                <a:latin typeface="Tahoma" pitchFamily="34" charset="0"/>
              </a:rPr>
              <a:t>r</a:t>
            </a:r>
            <a:r>
              <a:rPr lang="en-US" dirty="0" bmk="0">
                <a:latin typeface="Tahoma" pitchFamily="34" charset="0"/>
              </a:rPr>
              <a:t>ity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678584" y="5562600"/>
            <a:ext cx="43412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 bmk="1846">
                <a:solidFill>
                  <a:srgbClr val="008000"/>
                </a:solidFill>
                <a:latin typeface="Tahoma" pitchFamily="34" charset="0"/>
              </a:rPr>
              <a:t>    </a:t>
            </a:r>
            <a:r>
              <a:rPr lang="en-US" dirty="0" bmk="167">
                <a:solidFill>
                  <a:srgbClr val="008000"/>
                </a:solidFill>
                <a:latin typeface="Tahoma" pitchFamily="34" charset="0"/>
              </a:rPr>
              <a:t> </a:t>
            </a:r>
            <a:r>
              <a:rPr lang="en-US" dirty="0" bmk="1491">
                <a:solidFill>
                  <a:srgbClr val="008000"/>
                </a:solidFill>
                <a:latin typeface="Tahoma" pitchFamily="34" charset="0"/>
              </a:rPr>
              <a:t>  S</a:t>
            </a:r>
            <a:r>
              <a:rPr lang="en-US" dirty="0" bmk="352">
                <a:solidFill>
                  <a:srgbClr val="008000"/>
                </a:solidFill>
                <a:latin typeface="Tahoma" pitchFamily="34" charset="0"/>
              </a:rPr>
              <a:t>i</a:t>
            </a:r>
            <a:r>
              <a:rPr lang="en-US" dirty="0" bmk="1833">
                <a:solidFill>
                  <a:srgbClr val="008000"/>
                </a:solidFill>
                <a:latin typeface="Tahoma" pitchFamily="34" charset="0"/>
              </a:rPr>
              <a:t>mi</a:t>
            </a:r>
            <a:r>
              <a:rPr lang="en-US" dirty="0" bmk="954">
                <a:solidFill>
                  <a:srgbClr val="008000"/>
                </a:solidFill>
                <a:latin typeface="Tahoma" pitchFamily="34" charset="0"/>
              </a:rPr>
              <a:t>lari</a:t>
            </a:r>
            <a:r>
              <a:rPr lang="en-US" dirty="0" bmk="235">
                <a:solidFill>
                  <a:srgbClr val="008000"/>
                </a:solidFill>
                <a:latin typeface="Tahoma" pitchFamily="34" charset="0"/>
              </a:rPr>
              <a:t>t</a:t>
            </a:r>
            <a:r>
              <a:rPr lang="en-US" dirty="0" bmk="0">
                <a:solidFill>
                  <a:srgbClr val="008000"/>
                </a:solidFill>
                <a:latin typeface="Tahoma" pitchFamily="34" charset="0"/>
              </a:rPr>
              <a:t>y </a:t>
            </a:r>
            <a:r>
              <a:rPr lang="en-US" i="1" dirty="0" bmk="0">
                <a:latin typeface="Tahoma" pitchFamily="34" charset="0"/>
              </a:rPr>
              <a:t>t =</a:t>
            </a:r>
            <a:r>
              <a:rPr lang="en-US" i="1" dirty="0" err="1" bmk="0">
                <a:latin typeface="Tahoma" pitchFamily="34" charset="0"/>
              </a:rPr>
              <a:t>sim</a:t>
            </a:r>
            <a:r>
              <a:rPr lang="en-US" i="1" dirty="0" bmk="0">
                <a:latin typeface="Tahoma" pitchFamily="34" charset="0"/>
              </a:rPr>
              <a:t>(C</a:t>
            </a:r>
            <a:r>
              <a:rPr lang="en-US" i="1" baseline="-25000" dirty="0" bmk="0">
                <a:latin typeface="Tahoma" pitchFamily="34" charset="0"/>
              </a:rPr>
              <a:t>1</a:t>
            </a:r>
            <a:r>
              <a:rPr lang="en-US" i="1" dirty="0" bmk="0">
                <a:latin typeface="Tahoma" pitchFamily="34" charset="0"/>
              </a:rPr>
              <a:t>, C</a:t>
            </a:r>
            <a:r>
              <a:rPr lang="en-US" i="1" baseline="-25000" dirty="0" bmk="0">
                <a:latin typeface="Tahoma" pitchFamily="34" charset="0"/>
              </a:rPr>
              <a:t>2</a:t>
            </a:r>
            <a:r>
              <a:rPr lang="en-US" i="1" dirty="0" bmk="0">
                <a:latin typeface="Tahoma" pitchFamily="34" charset="0"/>
              </a:rPr>
              <a:t>)</a:t>
            </a:r>
            <a:r>
              <a:rPr lang="en-US" dirty="0" bmk="1143">
                <a:solidFill>
                  <a:srgbClr val="008000"/>
                </a:solidFill>
                <a:latin typeface="Tahoma" pitchFamily="34" charset="0"/>
              </a:rPr>
              <a:t> of t</a:t>
            </a:r>
            <a:r>
              <a:rPr lang="en-US" dirty="0" bmk="250">
                <a:solidFill>
                  <a:srgbClr val="008000"/>
                </a:solidFill>
                <a:latin typeface="Tahoma" pitchFamily="34" charset="0"/>
              </a:rPr>
              <a:t>wo</a:t>
            </a:r>
            <a:r>
              <a:rPr lang="en-US" dirty="0" bmk="1402">
                <a:solidFill>
                  <a:srgbClr val="008000"/>
                </a:solidFill>
                <a:latin typeface="Tahoma" pitchFamily="34" charset="0"/>
              </a:rPr>
              <a:t> </a:t>
            </a:r>
            <a:r>
              <a:rPr lang="en-US" dirty="0" bmk="19">
                <a:solidFill>
                  <a:srgbClr val="008000"/>
                </a:solidFill>
                <a:latin typeface="Tahoma" pitchFamily="34" charset="0"/>
              </a:rPr>
              <a:t>se</a:t>
            </a:r>
            <a:r>
              <a:rPr lang="en-US" dirty="0" bmk="1000">
                <a:solidFill>
                  <a:srgbClr val="008000"/>
                </a:solidFill>
                <a:latin typeface="Tahoma" pitchFamily="34" charset="0"/>
              </a:rPr>
              <a:t>t</a:t>
            </a:r>
            <a:r>
              <a:rPr lang="en-US" dirty="0" bmk="1725">
                <a:solidFill>
                  <a:srgbClr val="008000"/>
                </a:solidFill>
                <a:latin typeface="Tahoma" pitchFamily="34" charset="0"/>
              </a:rPr>
              <a:t>s</a:t>
            </a:r>
            <a:r>
              <a:rPr lang="en-US" dirty="0" bmk="1266">
                <a:solidFill>
                  <a:srgbClr val="008000"/>
                </a:solidFill>
                <a:latin typeface="Tahoma" pitchFamily="34" charset="0"/>
              </a:rPr>
              <a:t/>
            </a: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066800" y="3444081"/>
            <a:ext cx="12382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 bmk="211">
                <a:solidFill>
                  <a:srgbClr val="008000"/>
                </a:solidFill>
                <a:latin typeface="Tahoma" pitchFamily="34" charset="0"/>
              </a:rPr>
              <a:t>P</a:t>
            </a:r>
            <a:r>
              <a:rPr lang="en-US" dirty="0" bmk="400">
                <a:solidFill>
                  <a:srgbClr val="008000"/>
                </a:solidFill>
                <a:latin typeface="Tahoma" pitchFamily="34" charset="0"/>
              </a:rPr>
              <a:t>ro</a:t>
            </a:r>
            <a:r>
              <a:rPr lang="en-US" dirty="0" bmk="28">
                <a:solidFill>
                  <a:srgbClr val="008000"/>
                </a:solidFill>
                <a:latin typeface="Tahoma" pitchFamily="34" charset="0"/>
              </a:rPr>
              <a:t>b</a:t>
            </a:r>
            <a:r>
              <a:rPr lang="en-US" dirty="0" bmk="1740">
                <a:solidFill>
                  <a:srgbClr val="008000"/>
                </a:solidFill>
                <a:latin typeface="Tahoma" pitchFamily="34" charset="0"/>
              </a:rPr>
              <a:t>a</a:t>
            </a:r>
            <a:r>
              <a:rPr lang="en-US" dirty="0" bmk="1608">
                <a:solidFill>
                  <a:srgbClr val="008000"/>
                </a:solidFill>
                <a:latin typeface="Tahoma" pitchFamily="34" charset="0"/>
              </a:rPr>
              <a:t>bil</a:t>
            </a:r>
            <a:r>
              <a:rPr lang="en-US" dirty="0" bmk="1052">
                <a:solidFill>
                  <a:srgbClr val="008000"/>
                </a:solidFill>
                <a:latin typeface="Tahoma" pitchFamily="34" charset="0"/>
              </a:rPr>
              <a:t>ity</a:t>
            </a:r>
            <a:r>
              <a:rPr lang="en-US" dirty="0" bmk="329">
                <a:solidFill>
                  <a:srgbClr val="008000"/>
                </a:solidFill>
                <a:latin typeface="Tahoma" pitchFamily="34" charset="0"/>
              </a:rPr>
              <a:t/>
            </a:r>
          </a:p>
          <a:p>
            <a:pPr algn="ctr" eaLnBrk="0" hangingPunct="0"/>
            <a:r>
              <a:rPr lang="en-US" dirty="0" bmk="688">
                <a:solidFill>
                  <a:srgbClr val="008000"/>
                </a:solidFill>
                <a:latin typeface="Tahoma" pitchFamily="34" charset="0"/>
              </a:rPr>
              <a:t>o</a:t>
            </a:r>
            <a:r>
              <a:rPr lang="en-US" dirty="0" bmk="1324">
                <a:solidFill>
                  <a:srgbClr val="008000"/>
                </a:solidFill>
                <a:latin typeface="Tahoma" pitchFamily="34" charset="0"/>
              </a:rPr>
              <a:t>f</a:t>
            </a:r>
            <a:r>
              <a:rPr lang="en-US" dirty="0" bmk="1729">
                <a:solidFill>
                  <a:srgbClr val="008000"/>
                </a:solidFill>
                <a:latin typeface="Tahoma" pitchFamily="34" charset="0"/>
              </a:rPr>
              <a:t> sha</a:t>
            </a:r>
            <a:r>
              <a:rPr lang="en-US" dirty="0" bmk="1112">
                <a:solidFill>
                  <a:srgbClr val="008000"/>
                </a:solidFill>
                <a:latin typeface="Tahoma" pitchFamily="34" charset="0"/>
              </a:rPr>
              <a:t>ri</a:t>
            </a:r>
            <a:r>
              <a:rPr lang="en-US" dirty="0" bmk="1125">
                <a:solidFill>
                  <a:srgbClr val="008000"/>
                </a:solidFill>
                <a:latin typeface="Tahoma" pitchFamily="34" charset="0"/>
              </a:rPr>
              <a:t>n</a:t>
            </a:r>
            <a:r>
              <a:rPr lang="en-US" dirty="0" bmk="980">
                <a:solidFill>
                  <a:srgbClr val="008000"/>
                </a:solidFill>
                <a:latin typeface="Tahoma" pitchFamily="34" charset="0"/>
              </a:rPr>
              <a:t>g</a:t>
            </a:r>
            <a:r>
              <a:rPr lang="en-US" dirty="0" bmk="1437">
                <a:solidFill>
                  <a:srgbClr val="008000"/>
                </a:solidFill>
                <a:latin typeface="Tahoma" pitchFamily="34" charset="0"/>
              </a:rPr>
              <a:t/>
            </a:r>
          </a:p>
          <a:p>
            <a:pPr algn="ctr" eaLnBrk="0" hangingPunct="0"/>
            <a:r>
              <a:rPr lang="en-US" dirty="0" bmk="209">
                <a:solidFill>
                  <a:srgbClr val="008000"/>
                </a:solidFill>
                <a:latin typeface="Tahoma" pitchFamily="34" charset="0"/>
              </a:rPr>
              <a:t>a b</a:t>
            </a:r>
            <a:r>
              <a:rPr lang="en-US" dirty="0" bmk="1821">
                <a:solidFill>
                  <a:srgbClr val="008000"/>
                </a:solidFill>
                <a:latin typeface="Tahoma" pitchFamily="34" charset="0"/>
              </a:rPr>
              <a:t>uck</a:t>
            </a:r>
            <a:r>
              <a:rPr lang="en-US" dirty="0" bmk="1727">
                <a:solidFill>
                  <a:srgbClr val="008000"/>
                </a:solidFill>
                <a:latin typeface="Tahoma" pitchFamily="34" charset="0"/>
              </a:rPr>
              <a:t>e</a:t>
            </a:r>
            <a:r>
              <a:rPr lang="en-US" dirty="0" bmk="0">
                <a:solidFill>
                  <a:srgbClr val="008000"/>
                </a:solidFill>
                <a:latin typeface="Tahoma" pitchFamily="34" charset="0"/>
              </a:rPr>
              <a:t>t</a:t>
            </a: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5943600" y="5779532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 flipV="1">
            <a:off x="1752600" y="2743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259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8" grpId="0" animBg="1"/>
      <p:bldP spid="66570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bmk="0"/>
              <a:t>b</a:t>
            </a:r>
            <a:r>
              <a:rPr lang="en-US" dirty="0" bmk="747"/>
              <a:t> b</a:t>
            </a:r>
            <a:r>
              <a:rPr lang="en-US" dirty="0" bmk="285"/>
              <a:t>ands,</a:t>
            </a:r>
            <a:r>
              <a:rPr lang="en-US" dirty="0" bmk="0"/>
              <a:t> </a:t>
            </a:r>
            <a:r>
              <a:rPr lang="en-US" i="1" dirty="0" bmk="0"/>
              <a:t>r</a:t>
            </a:r>
            <a:r>
              <a:rPr lang="en-US" dirty="0" bmk="187"/>
              <a:t> ro</a:t>
            </a:r>
            <a:r>
              <a:rPr lang="en-US" dirty="0" bmk="494"/>
              <a:t>ws/</a:t>
            </a:r>
            <a:r>
              <a:rPr lang="en-US" dirty="0" bmk="1241"/>
              <a:t>ba</a:t>
            </a:r>
            <a:r>
              <a:rPr lang="en-US" dirty="0" bmk="1102"/>
              <a:t>n</a:t>
            </a:r>
            <a:r>
              <a:rPr lang="en-US" dirty="0" bmk="1742"/>
              <a:t>d</a:t>
            </a:r>
            <a:r>
              <a:rPr lang="en-US" dirty="0" bmk="962"/>
              <a:t/>
            </a:r>
            <a:endParaRPr lang="en-US" i="1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bmk="1379"/>
              <a:t>C</a:t>
            </a:r>
            <a:r>
              <a:rPr lang="en-US" dirty="0" bmk="335"/>
              <a:t>olu</a:t>
            </a:r>
            <a:r>
              <a:rPr lang="en-US" dirty="0" bmk="1438"/>
              <a:t>mn</a:t>
            </a:r>
            <a:r>
              <a:rPr lang="en-US" dirty="0" bmk="437"/>
              <a:t>s</a:t>
            </a:r>
            <a:r>
              <a:rPr lang="en-US" dirty="0" bmk="890"/>
              <a:t> C</a:t>
            </a:r>
            <a:r>
              <a:rPr lang="en-US" dirty="0" bmk="1196"/>
              <a:t/>
            </a:r>
            <a:r>
              <a:rPr lang="en-US" baseline="-25000" dirty="0" bmk="182"/>
              <a:t>1</a:t>
            </a:r>
            <a:r>
              <a:rPr lang="en-US" baseline="-25000" dirty="0" bmk="1777"/>
              <a:t/>
            </a:r>
            <a:r>
              <a:rPr lang="en-US" dirty="0" bmk="130"/>
              <a:t> </a:t>
            </a:r>
            <a:r>
              <a:rPr lang="en-US" dirty="0" bmk="150"/>
              <a:t>a</a:t>
            </a:r>
            <a:r>
              <a:rPr lang="en-US" dirty="0" bmk="21"/>
              <a:t>nd </a:t>
            </a:r>
            <a:r>
              <a:rPr lang="en-US" dirty="0" bmk="503"/>
              <a:t>C</a:t>
            </a:r>
            <a:r>
              <a:rPr lang="en-US" dirty="0" bmk="1635"/>
              <a:t/>
            </a:r>
            <a:r>
              <a:rPr lang="en-US" baseline="-25000" dirty="0" bmk="0"/>
              <a:t>2</a:t>
            </a:r>
            <a:r>
              <a:rPr lang="en-US" dirty="0" bmk="231"/>
              <a:t> h</a:t>
            </a:r>
            <a:r>
              <a:rPr lang="en-US" dirty="0" bmk="1831"/>
              <a:t>av</a:t>
            </a:r>
            <a:r>
              <a:rPr lang="en-US" dirty="0" bmk="24"/>
              <a:t>e </a:t>
            </a:r>
            <a:r>
              <a:rPr lang="en-US" dirty="0" bmk="684"/>
              <a:t>s</a:t>
            </a:r>
            <a:r>
              <a:rPr lang="en-US" dirty="0" bmk="1449"/>
              <a:t>i</a:t>
            </a:r>
            <a:r>
              <a:rPr lang="en-US" dirty="0" bmk="677"/>
              <a:t>mi</a:t>
            </a:r>
            <a:r>
              <a:rPr lang="en-US" dirty="0" bmk="1739"/>
              <a:t>la</a:t>
            </a:r>
            <a:r>
              <a:rPr lang="en-US" dirty="0" bmk="872"/>
              <a:t>ri</a:t>
            </a:r>
            <a:r>
              <a:rPr lang="en-US" dirty="0" bmk="270"/>
              <a:t>ty</a:t>
            </a:r>
            <a:r>
              <a:rPr lang="en-US" dirty="0" bmk="179"/>
              <a:t> </a:t>
            </a:r>
            <a:r>
              <a:rPr lang="en-US" dirty="0" bmk="1331"/>
              <a:t/>
            </a:r>
            <a:r>
              <a:rPr lang="en-US" b="1" i="1" dirty="0" bmk="0">
                <a:solidFill>
                  <a:srgbClr val="FF0066"/>
                </a:solidFill>
              </a:rPr>
              <a:t>t</a:t>
            </a:r>
          </a:p>
          <a:p>
            <a:r>
              <a:rPr lang="en-US" dirty="0" bmk="852"/>
              <a:t>Pi</a:t>
            </a:r>
            <a:r>
              <a:rPr lang="en-US" dirty="0" bmk="61"/>
              <a:t>ck a</a:t>
            </a:r>
            <a:r>
              <a:rPr lang="en-US" dirty="0" bmk="588"/>
              <a:t>n</a:t>
            </a:r>
            <a:r>
              <a:rPr lang="en-US" dirty="0" bmk="934"/>
              <a:t>y </a:t>
            </a:r>
            <a:r>
              <a:rPr lang="en-US" dirty="0" bmk="143"/>
              <a:t>ba</a:t>
            </a:r>
            <a:r>
              <a:rPr lang="en-US" dirty="0" bmk="1028"/>
              <a:t>nd</a:t>
            </a:r>
            <a:r>
              <a:rPr lang="en-US" dirty="0" bmk="274"/>
              <a:t> (</a:t>
            </a:r>
            <a:r>
              <a:rPr lang="en-US" dirty="0" bmk="30"/>
              <a:t/>
            </a:r>
            <a:r>
              <a:rPr lang="en-US" b="1" i="1" dirty="0" bmk="0">
                <a:solidFill>
                  <a:srgbClr val="FF0066"/>
                </a:solidFill>
              </a:rPr>
              <a:t>r</a:t>
            </a:r>
            <a:r>
              <a:rPr lang="en-US" dirty="0" bmk="697"/>
              <a:t> r</a:t>
            </a:r>
            <a:r>
              <a:rPr lang="en-US" dirty="0" bmk="1254"/>
              <a:t>o</a:t>
            </a:r>
            <a:r>
              <a:rPr lang="en-US" dirty="0" bmk="1825"/>
              <a:t>ws)</a:t>
            </a:r>
            <a:r>
              <a:rPr lang="en-US" dirty="0" bmk="1350"/>
              <a:t/>
            </a:r>
          </a:p>
          <a:p>
            <a:pPr lvl="1"/>
            <a:r>
              <a:rPr lang="en-US" dirty="0" bmk="1001"/>
              <a:t>Pr</a:t>
            </a:r>
            <a:r>
              <a:rPr lang="en-US" dirty="0" bmk="1091"/>
              <a:t>o</a:t>
            </a:r>
            <a:r>
              <a:rPr lang="en-US" dirty="0" bmk="244"/>
              <a:t>b.</a:t>
            </a:r>
            <a:r>
              <a:rPr lang="en-US" dirty="0" bmk="1522"/>
              <a:t> tha</a:t>
            </a:r>
            <a:r>
              <a:rPr lang="en-US" dirty="0" bmk="1819"/>
              <a:t>t</a:t>
            </a:r>
            <a:r>
              <a:rPr lang="en-US" dirty="0" bmk="969"/>
              <a:t> a</a:t>
            </a:r>
            <a:r>
              <a:rPr lang="en-US" dirty="0" bmk="1511"/>
              <a:t>ll r</a:t>
            </a:r>
            <a:r>
              <a:rPr lang="en-US" dirty="0" bmk="363"/>
              <a:t>ow</a:t>
            </a:r>
            <a:r>
              <a:rPr lang="en-US" dirty="0" bmk="327"/>
              <a:t>s in</a:t>
            </a:r>
            <a:r>
              <a:rPr lang="en-US" dirty="0" bmk="1013"/>
              <a:t> ba</a:t>
            </a:r>
            <a:r>
              <a:rPr lang="en-US" dirty="0" bmk="188"/>
              <a:t>n</a:t>
            </a:r>
            <a:r>
              <a:rPr lang="en-US" dirty="0" bmk="1872"/>
              <a:t>d equa</a:t>
            </a:r>
            <a:r>
              <a:rPr lang="en-US" dirty="0" bmk="131"/>
              <a:t>l</a:t>
            </a:r>
            <a:r>
              <a:rPr lang="en-US" dirty="0" bmk="0"/>
              <a:t> =</a:t>
            </a:r>
            <a:r>
              <a:rPr lang="en-US" b="1" dirty="0" bmk="0"/>
              <a:t> </a:t>
            </a:r>
            <a:r>
              <a:rPr lang="en-US" b="1" i="1" dirty="0" err="1" bmk="0">
                <a:solidFill>
                  <a:srgbClr val="FF0066"/>
                </a:solidFill>
              </a:rPr>
              <a:t>t</a:t>
            </a:r>
            <a:r>
              <a:rPr lang="en-US" b="1" i="1" baseline="30000" dirty="0" err="1" bmk="0">
                <a:solidFill>
                  <a:srgbClr val="FF0066"/>
                </a:solidFill>
              </a:rPr>
              <a:t>r</a:t>
            </a:r>
            <a:r>
              <a:rPr lang="en-US" b="1" dirty="0" bmk="0"/>
              <a:t> </a:t>
            </a:r>
          </a:p>
          <a:p>
            <a:pPr lvl="1"/>
            <a:r>
              <a:rPr lang="en-US" dirty="0" bmk="1737"/>
              <a:t>Pro</a:t>
            </a:r>
            <a:r>
              <a:rPr lang="en-US" dirty="0" bmk="600"/>
              <a:t>b</a:t>
            </a:r>
            <a:r>
              <a:rPr lang="en-US" dirty="0" bmk="1777"/>
              <a:t>.</a:t>
            </a:r>
            <a:r>
              <a:rPr lang="en-US" dirty="0" bmk="1745"/>
              <a:t> th</a:t>
            </a:r>
            <a:r>
              <a:rPr lang="en-US" dirty="0" bmk="1313"/>
              <a:t>a</a:t>
            </a:r>
            <a:r>
              <a:rPr lang="en-US" dirty="0" bmk="1052"/>
              <a:t>t</a:t>
            </a:r>
            <a:r>
              <a:rPr lang="en-US" dirty="0" bmk="1589"/>
              <a:t> </a:t>
            </a:r>
            <a:r>
              <a:rPr lang="en-US" dirty="0" bmk="950"/>
              <a:t>so</a:t>
            </a:r>
            <a:r>
              <a:rPr lang="en-US" dirty="0" bmk="815"/>
              <a:t>me </a:t>
            </a:r>
            <a:r>
              <a:rPr lang="en-US" dirty="0" bmk="1361"/>
              <a:t>r</a:t>
            </a:r>
            <a:r>
              <a:rPr lang="en-US" dirty="0" bmk="591"/>
              <a:t>o</a:t>
            </a:r>
            <a:r>
              <a:rPr lang="en-US" dirty="0" bmk="1209"/>
              <a:t>w</a:t>
            </a:r>
            <a:r>
              <a:rPr lang="en-US" dirty="0" bmk="835"/>
              <a:t> i</a:t>
            </a:r>
            <a:r>
              <a:rPr lang="en-US" dirty="0" bmk="1284"/>
              <a:t>n b</a:t>
            </a:r>
            <a:r>
              <a:rPr lang="en-US" dirty="0" bmk="167"/>
              <a:t>and</a:t>
            </a:r>
            <a:r>
              <a:rPr lang="en-US" dirty="0" bmk="650"/>
              <a:t> u</a:t>
            </a:r>
            <a:r>
              <a:rPr lang="en-US" dirty="0" bmk="208"/>
              <a:t>ne</a:t>
            </a:r>
            <a:r>
              <a:rPr lang="en-US" dirty="0" bmk="237"/>
              <a:t>q</a:t>
            </a:r>
            <a:r>
              <a:rPr lang="en-US" dirty="0" bmk="816"/>
              <a:t>ual</a:t>
            </a:r>
            <a:r>
              <a:rPr lang="en-US" dirty="0" bmk="105"/>
              <a:t> </a:t>
            </a:r>
            <a:r>
              <a:rPr lang="en-US" dirty="0" bmk="658"/>
              <a:t>=</a:t>
            </a:r>
            <a:r>
              <a:rPr lang="en-US" dirty="0" bmk="0"/>
              <a:t> </a:t>
            </a:r>
            <a:r>
              <a:rPr lang="en-US" b="1" dirty="0" bmk="17">
                <a:solidFill>
                  <a:srgbClr val="FF0066"/>
                </a:solidFill>
              </a:rPr>
              <a:t>1 </a:t>
            </a:r>
            <a:r>
              <a:rPr lang="en-US" b="1" dirty="0" bmk="0">
                <a:solidFill>
                  <a:srgbClr val="FF0066"/>
                </a:solidFill>
              </a:rPr>
              <a:t>- </a:t>
            </a:r>
            <a:r>
              <a:rPr lang="en-US" b="1" i="1" dirty="0" err="1" bmk="0">
                <a:solidFill>
                  <a:srgbClr val="FF0066"/>
                </a:solidFill>
              </a:rPr>
              <a:t>t</a:t>
            </a:r>
            <a:r>
              <a:rPr lang="en-US" b="1" i="1" baseline="30000" dirty="0" err="1" bmk="0">
                <a:solidFill>
                  <a:srgbClr val="FF0066"/>
                </a:solidFill>
              </a:rPr>
              <a:t>r</a:t>
            </a:r>
            <a:r>
              <a:rPr lang="en-US" b="1" dirty="0" bmk="0"/>
              <a:t> </a:t>
            </a:r>
          </a:p>
          <a:p>
            <a:pPr lvl="8"/>
            <a:endParaRPr lang="en-US" dirty="0"/>
          </a:p>
          <a:p>
            <a:r>
              <a:rPr lang="en-US" dirty="0" bmk="206"/>
              <a:t>Prob. </a:t>
            </a:r>
            <a:r>
              <a:rPr lang="en-US" dirty="0" bmk="1869"/>
              <a:t>th</a:t>
            </a:r>
            <a:r>
              <a:rPr lang="en-US" dirty="0" bmk="328"/>
              <a:t>at no </a:t>
            </a:r>
            <a:r>
              <a:rPr lang="en-US" dirty="0" bmk="721"/>
              <a:t>ba</a:t>
            </a:r>
            <a:r>
              <a:rPr lang="en-US" dirty="0" bmk="385"/>
              <a:t>nd ide</a:t>
            </a:r>
            <a:r>
              <a:rPr lang="en-US" dirty="0" bmk="568"/>
              <a:t>nt</a:t>
            </a:r>
            <a:r>
              <a:rPr lang="en-US" dirty="0" bmk="1358"/>
              <a:t>ical  </a:t>
            </a:r>
            <a:r>
              <a:rPr lang="en-US" dirty="0" bmk="1823"/>
              <a:t>= </a:t>
            </a:r>
            <a:r>
              <a:rPr lang="en-US" dirty="0" bmk="1691"/>
              <a:t/>
            </a:r>
            <a:r>
              <a:rPr lang="en-US" b="1" dirty="0" bmk="0">
                <a:solidFill>
                  <a:srgbClr val="FF0066"/>
                </a:solidFill>
              </a:rPr>
              <a:t>(1 - </a:t>
            </a:r>
            <a:r>
              <a:rPr lang="en-US" b="1" i="1" dirty="0" err="1" bmk="0">
                <a:solidFill>
                  <a:srgbClr val="FF0066"/>
                </a:solidFill>
              </a:rPr>
              <a:t>t</a:t>
            </a:r>
            <a:r>
              <a:rPr lang="en-US" b="1" i="1" baseline="30000" dirty="0" err="1" bmk="0">
                <a:solidFill>
                  <a:srgbClr val="FF0066"/>
                </a:solidFill>
              </a:rPr>
              <a:t>r</a:t>
            </a:r>
            <a:r>
              <a:rPr lang="en-US" b="1" dirty="0" bmk="0">
                <a:solidFill>
                  <a:srgbClr val="FF0066"/>
                </a:solidFill>
              </a:rPr>
              <a:t>)</a:t>
            </a:r>
            <a:r>
              <a:rPr lang="en-US" b="1" i="1" baseline="30000" dirty="0" bmk="0">
                <a:solidFill>
                  <a:srgbClr val="FF0066"/>
                </a:solidFill>
              </a:rPr>
              <a:t>b</a:t>
            </a:r>
          </a:p>
          <a:p>
            <a:pPr lvl="8"/>
            <a:endParaRPr lang="en-US" i="1" baseline="30000" dirty="0">
              <a:solidFill>
                <a:srgbClr val="FF0066"/>
              </a:solidFill>
            </a:endParaRPr>
          </a:p>
          <a:p>
            <a:r>
              <a:rPr lang="en-US" dirty="0" bmk="1333"/>
              <a:t>Prob. </a:t>
            </a:r>
            <a:r>
              <a:rPr lang="en-US" dirty="0" bmk="1386"/>
              <a:t>th</a:t>
            </a:r>
            <a:r>
              <a:rPr lang="en-US" dirty="0" bmk="420"/>
              <a:t>at at</a:t>
            </a:r>
            <a:r>
              <a:rPr lang="en-US" dirty="0" bmk="1186"/>
              <a:t> le</a:t>
            </a:r>
            <a:r>
              <a:rPr lang="en-US" dirty="0" bmk="1422"/>
              <a:t>a</a:t>
            </a:r>
            <a:r>
              <a:rPr lang="en-US" dirty="0" bmk="1476"/>
              <a:t>st</a:t>
            </a:r>
            <a:r>
              <a:rPr lang="en-US" dirty="0" bmk="255"/>
              <a:t> 1 </a:t>
            </a:r>
            <a:r>
              <a:rPr lang="en-US" dirty="0" bmk="165"/>
              <a:t>ba</a:t>
            </a:r>
            <a:r>
              <a:rPr lang="en-US" dirty="0" bmk="577"/>
              <a:t>nd ide</a:t>
            </a:r>
            <a:r>
              <a:rPr lang="en-US" dirty="0" bmk="318"/>
              <a:t>nt</a:t>
            </a:r>
            <a:r>
              <a:rPr lang="en-US" dirty="0" bmk="452"/>
              <a:t>i</a:t>
            </a:r>
            <a:r>
              <a:rPr lang="en-US" dirty="0" bmk="1616"/>
              <a:t>ca</a:t>
            </a:r>
            <a:r>
              <a:rPr lang="en-US" dirty="0" bmk="518"/>
              <a:t>l</a:t>
            </a:r>
            <a:r>
              <a:rPr lang="en-US" dirty="0" bmk="821"/>
              <a:t> </a:t>
            </a:r>
            <a:r>
              <a:rPr lang="en-US" dirty="0" bmk="463"/>
              <a:t>=</a:t>
            </a:r>
            <a:r>
              <a:rPr lang="en-US" dirty="0" bmk="1181"/>
              <a:t>   </a:t>
            </a:r>
            <a:r>
              <a:rPr lang="en-US" dirty="0" bmk="1054"/>
              <a:t> </a:t>
            </a:r>
            <a:r>
              <a:rPr lang="en-US" dirty="0" bmk="271"/>
              <a:t> </a:t>
            </a:r>
            <a:r>
              <a:rPr lang="en-US" dirty="0" bmk="1718"/>
              <a:t>     </a:t>
            </a:r>
            <a:r>
              <a:rPr lang="en-US" dirty="0" bmk="1630"/>
              <a:t> </a:t>
            </a:r>
            <a:r>
              <a:rPr lang="en-US" dirty="0" bmk="35"/>
              <a:t>  </a:t>
            </a:r>
            <a:r>
              <a:rPr lang="en-US" dirty="0" bmk="140"/>
              <a:t>  </a:t>
            </a:r>
            <a:r>
              <a:rPr lang="en-US" dirty="0" bmk="942"/>
              <a:t>   </a:t>
            </a:r>
            <a:r>
              <a:rPr lang="en-US" dirty="0" bmk="1767"/>
              <a:t/>
            </a:r>
            <a:r>
              <a:rPr lang="en-US" b="1" dirty="0" bmk="851"/>
              <a:t>		</a:t>
            </a:r>
            <a:r>
              <a:rPr lang="en-US" b="1" dirty="0" bmk="1751"/>
              <a:t>	</a:t>
            </a:r>
            <a:r>
              <a:rPr lang="en-US" b="1" dirty="0" bmk="1068"/>
              <a:t/>
            </a:r>
            <a:r>
              <a:rPr lang="en-US" b="1" dirty="0" bmk="242">
                <a:solidFill>
                  <a:srgbClr val="FF0066"/>
                </a:solidFill>
              </a:rPr>
              <a:t>1 - (</a:t>
            </a:r>
            <a:r>
              <a:rPr lang="en-US" b="1" dirty="0" bmk="1775">
                <a:solidFill>
                  <a:srgbClr val="FF0066"/>
                </a:solidFill>
              </a:rPr>
              <a:t>1 </a:t>
            </a:r>
            <a:r>
              <a:rPr lang="en-US" b="1" dirty="0" bmk="1535">
                <a:solidFill>
                  <a:srgbClr val="FF0066"/>
                </a:solidFill>
              </a:rPr>
              <a:t>-</a:t>
            </a:r>
            <a:r>
              <a:rPr lang="en-US" b="1" dirty="0" bmk="1887">
                <a:solidFill>
                  <a:srgbClr val="FF0066"/>
                </a:solidFill>
              </a:rPr>
              <a:t> </a:t>
            </a:r>
            <a:r>
              <a:rPr lang="en-US" b="1" dirty="0" bmk="786">
                <a:solidFill>
                  <a:srgbClr val="FF0066"/>
                </a:solidFill>
              </a:rPr>
              <a:t/>
            </a:r>
            <a:r>
              <a:rPr lang="en-US" b="1" i="1" dirty="0" err="1" bmk="77">
                <a:solidFill>
                  <a:srgbClr val="FF0066"/>
                </a:solidFill>
              </a:rPr>
              <a:t>t</a:t>
            </a:r>
            <a:r>
              <a:rPr lang="en-US" b="1" i="1" dirty="0" err="1" bmk="1883">
                <a:solidFill>
                  <a:srgbClr val="FF0066"/>
                </a:solidFill>
              </a:rPr>
              <a:t/>
            </a:r>
            <a:r>
              <a:rPr lang="en-US" b="1" i="1" baseline="30000" dirty="0" err="1" bmk="1497">
                <a:solidFill>
                  <a:srgbClr val="FF0066"/>
                </a:solidFill>
              </a:rPr>
              <a:t>r</a:t>
            </a:r>
            <a:r>
              <a:rPr lang="en-US" b="1" i="1" baseline="30000" dirty="0" err="1" bmk="1713">
                <a:solidFill>
                  <a:srgbClr val="FF0066"/>
                </a:solidFill>
              </a:rPr>
              <a:t/>
            </a:r>
            <a:r>
              <a:rPr lang="en-US" b="1" dirty="0" bmk="0">
                <a:solidFill>
                  <a:srgbClr val="FF0066"/>
                </a:solidFill>
              </a:rPr>
              <a:t>)</a:t>
            </a:r>
            <a:r>
              <a:rPr lang="en-US" b="1" i="1" baseline="30000" dirty="0" bmk="0">
                <a:solidFill>
                  <a:srgbClr val="FF0066"/>
                </a:solidFill>
              </a:rPr>
              <a:t>b</a:t>
            </a:r>
            <a:endParaRPr lang="en-US" b="1" dirty="0">
              <a:solidFill>
                <a:srgbClr val="FF0066"/>
              </a:solidFill>
            </a:endParaRPr>
          </a:p>
          <a:p>
            <a:pPr lvl="1"/>
            <a:endParaRPr lang="en-US" i="1" baseline="30000" dirty="0">
              <a:solidFill>
                <a:srgbClr val="FF006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282"/>
              <a:t>J.</a:t>
            </a:r>
            <a:r>
              <a:rPr lang="en-US" bmk="1401"/>
              <a:t> </a:t>
            </a:r>
            <a:r>
              <a:rPr lang="en-US" bmk="429"/>
              <a:t>Le</a:t>
            </a:r>
            <a:r>
              <a:rPr lang="en-US" bmk="1643"/>
              <a:t>s</a:t>
            </a:r>
            <a:r>
              <a:rPr lang="en-US" bmk="861"/>
              <a:t>kove</a:t>
            </a:r>
            <a:r>
              <a:rPr lang="en-US" bmk="11"/>
              <a:t>c, </a:t>
            </a:r>
            <a:r>
              <a:rPr lang="en-US" bmk="271"/>
              <a:t>A.</a:t>
            </a:r>
            <a:r>
              <a:rPr lang="en-US" bmk="350"/>
              <a:t> Ra</a:t>
            </a:r>
            <a:r>
              <a:rPr lang="en-US" bmk="1059"/>
              <a:t>jaram</a:t>
            </a:r>
            <a:r>
              <a:rPr lang="en-US" bmk="1085"/>
              <a:t>a</a:t>
            </a:r>
            <a:r>
              <a:rPr lang="en-US" bmk="947"/>
              <a:t>n, </a:t>
            </a:r>
            <a:r>
              <a:rPr lang="en-US" bmk="875"/>
              <a:t>J</a:t>
            </a:r>
            <a:r>
              <a:rPr lang="en-US" bmk="567"/>
              <a:t>. </a:t>
            </a:r>
            <a:r>
              <a:rPr lang="en-US" bmk="361"/>
              <a:t>U</a:t>
            </a:r>
            <a:r>
              <a:rPr lang="en-US" bmk="1482"/>
              <a:t>l</a:t>
            </a:r>
            <a:r>
              <a:rPr lang="en-US" bmk="1351"/>
              <a:t>lma</a:t>
            </a:r>
            <a:r>
              <a:rPr lang="en-US" bmk="500"/>
              <a:t>n:</a:t>
            </a:r>
            <a:r>
              <a:rPr lang="en-US" bmk="1052"/>
              <a:t> </a:t>
            </a:r>
            <a:r>
              <a:rPr lang="en-US" bmk="1017"/>
              <a:t>Mi</a:t>
            </a:r>
            <a:r>
              <a:rPr lang="en-US" bmk="1632"/>
              <a:t>ni</a:t>
            </a:r>
            <a:r>
              <a:rPr lang="en-US" bmk="813"/>
              <a:t>n</a:t>
            </a:r>
            <a:r>
              <a:rPr lang="en-US" bmk="1688"/>
              <a:t>g of</a:t>
            </a:r>
            <a:r>
              <a:rPr lang="en-US" bmk="1054"/>
              <a:t> Ma</a:t>
            </a:r>
            <a:r>
              <a:rPr lang="en-US" bmk="1715"/>
              <a:t>s</a:t>
            </a:r>
            <a:r>
              <a:rPr lang="en-US" bmk="1150"/>
              <a:t>si</a:t>
            </a:r>
            <a:r>
              <a:rPr lang="en-US" bmk="151"/>
              <a:t>ve</a:t>
            </a:r>
            <a:r>
              <a:rPr lang="en-US" bmk="1009"/>
              <a:t> </a:t>
            </a:r>
            <a:r>
              <a:rPr lang="en-US" bmk="597"/>
              <a:t>Da</a:t>
            </a:r>
            <a:r>
              <a:rPr lang="en-US" bmk="90"/>
              <a:t>ta</a:t>
            </a:r>
            <a:r>
              <a:rPr lang="en-US" bmk="1363"/>
              <a:t>se</a:t>
            </a:r>
            <a:r>
              <a:rPr lang="en-US" bmk="1880"/>
              <a:t>ts</a:t>
            </a:r>
            <a:r>
              <a:rPr lang="en-US" bmk="968"/>
              <a:t>, </a:t>
            </a:r>
            <a:r>
              <a:rPr lang="en-US" bmk="814"/>
              <a:t>h</a:t>
            </a:r>
            <a:r>
              <a:rPr lang="en-US" bmk="1582"/>
              <a:t>tt</a:t>
            </a:r>
            <a:r>
              <a:rPr lang="en-US" bmk="1165"/>
              <a:t>p:/</a:t>
            </a:r>
            <a:r>
              <a:rPr lang="en-US" bmk="414"/>
              <a:t>/w</a:t>
            </a:r>
            <a:r>
              <a:rPr lang="en-US" bmk="965"/>
              <a:t>ww</a:t>
            </a:r>
            <a:r>
              <a:rPr lang="en-US" bmk="1674"/>
              <a:t>.m</a:t>
            </a:r>
            <a:r>
              <a:rPr lang="en-US" bmk="787"/>
              <a:t>md</a:t>
            </a:r>
            <a:r>
              <a:rPr lang="en-US" bmk="151"/>
              <a:t>s.</a:t>
            </a:r>
            <a:r>
              <a:rPr lang="en-US" bmk="0"/>
              <a:t>org</a:t>
            </a:r>
          </a:p>
        </p:txBody>
      </p:sp>
    </p:spTree>
    <p:extLst>
      <p:ext uri="{BB962C8B-B14F-4D97-AF65-F5344CB8AC3E}">
        <p14:creationId xmlns:p14="http://schemas.microsoft.com/office/powerpoint/2010/main" val="121397476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 bmk="398"/>
              <a:t>What</a:t>
            </a:r>
            <a:r>
              <a:rPr lang="en-US" dirty="0" bmk="1147"/>
              <a:t> </a:t>
            </a:r>
            <a:r>
              <a:rPr lang="en-US" dirty="0" bmk="250"/>
              <a:t/>
            </a:r>
            <a:r>
              <a:rPr lang="en-US" i="1" dirty="0" bmk="0"/>
              <a:t>b</a:t>
            </a:r>
            <a:r>
              <a:rPr lang="en-US" dirty="0" bmk="1898"/>
              <a:t>  B</a:t>
            </a:r>
            <a:r>
              <a:rPr lang="en-US" dirty="0" bmk="1749"/>
              <a:t>a</a:t>
            </a:r>
            <a:r>
              <a:rPr lang="en-US" dirty="0" bmk="417"/>
              <a:t>n</a:t>
            </a:r>
            <a:r>
              <a:rPr lang="en-US" dirty="0" bmk="984"/>
              <a:t>d</a:t>
            </a:r>
            <a:r>
              <a:rPr lang="en-US" dirty="0" bmk="1754"/>
              <a:t>s of </a:t>
            </a:r>
            <a:r>
              <a:rPr lang="en-US" dirty="0" bmk="7"/>
              <a:t/>
            </a:r>
            <a:r>
              <a:rPr lang="en-US" i="1" dirty="0" bmk="0"/>
              <a:t>r</a:t>
            </a:r>
            <a:r>
              <a:rPr lang="en-US" dirty="0" bmk="166"/>
              <a:t>  Ro</a:t>
            </a:r>
            <a:r>
              <a:rPr lang="en-US" dirty="0" bmk="661"/>
              <a:t>ws</a:t>
            </a:r>
            <a:r>
              <a:rPr lang="en-US" dirty="0" bmk="412"/>
              <a:t> G</a:t>
            </a:r>
            <a:r>
              <a:rPr lang="en-US" dirty="0" bmk="651"/>
              <a:t>i</a:t>
            </a:r>
            <a:r>
              <a:rPr lang="en-US" dirty="0" bmk="1590"/>
              <a:t>v</a:t>
            </a:r>
            <a:r>
              <a:rPr lang="en-US" dirty="0" bmk="612"/>
              <a:t>es </a:t>
            </a:r>
            <a:r>
              <a:rPr lang="en-US" dirty="0" bmk="563"/>
              <a:t>You</a:t>
            </a:r>
            <a:r>
              <a:rPr lang="en-US" dirty="0" bmk="284"/>
              <a:t/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362200" y="1828800"/>
            <a:ext cx="4267200" cy="3581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 flipV="1">
            <a:off x="2362200" y="5334000"/>
            <a:ext cx="2057400" cy="76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4" name="Freeform 10"/>
          <p:cNvSpPr>
            <a:spLocks/>
          </p:cNvSpPr>
          <p:nvPr/>
        </p:nvSpPr>
        <p:spPr bwMode="auto">
          <a:xfrm>
            <a:off x="4419600" y="5105400"/>
            <a:ext cx="88900" cy="228600"/>
          </a:xfrm>
          <a:custGeom>
            <a:avLst/>
            <a:gdLst>
              <a:gd name="T0" fmla="*/ 0 w 56"/>
              <a:gd name="T1" fmla="*/ 144 h 144"/>
              <a:gd name="T2" fmla="*/ 48 w 56"/>
              <a:gd name="T3" fmla="*/ 96 h 144"/>
              <a:gd name="T4" fmla="*/ 48 w 56"/>
              <a:gd name="T5" fmla="*/ 0 h 144"/>
              <a:gd name="T6" fmla="*/ 0 60000 65536"/>
              <a:gd name="T7" fmla="*/ 0 60000 65536"/>
              <a:gd name="T8" fmla="*/ 0 60000 65536"/>
              <a:gd name="T9" fmla="*/ 0 w 56"/>
              <a:gd name="T10" fmla="*/ 0 h 144"/>
              <a:gd name="T11" fmla="*/ 56 w 56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" h="144">
                <a:moveTo>
                  <a:pt x="0" y="144"/>
                </a:moveTo>
                <a:cubicBezTo>
                  <a:pt x="20" y="132"/>
                  <a:pt x="40" y="120"/>
                  <a:pt x="48" y="96"/>
                </a:cubicBezTo>
                <a:cubicBezTo>
                  <a:pt x="56" y="72"/>
                  <a:pt x="52" y="36"/>
                  <a:pt x="48" y="0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 flipV="1">
            <a:off x="4495800" y="2057400"/>
            <a:ext cx="76200" cy="3048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6" name="Freeform 12"/>
          <p:cNvSpPr>
            <a:spLocks/>
          </p:cNvSpPr>
          <p:nvPr/>
        </p:nvSpPr>
        <p:spPr bwMode="auto">
          <a:xfrm>
            <a:off x="4572000" y="1879600"/>
            <a:ext cx="152400" cy="177800"/>
          </a:xfrm>
          <a:custGeom>
            <a:avLst/>
            <a:gdLst>
              <a:gd name="T0" fmla="*/ 0 w 96"/>
              <a:gd name="T1" fmla="*/ 112 h 112"/>
              <a:gd name="T2" fmla="*/ 48 w 96"/>
              <a:gd name="T3" fmla="*/ 16 h 112"/>
              <a:gd name="T4" fmla="*/ 96 w 96"/>
              <a:gd name="T5" fmla="*/ 16 h 112"/>
              <a:gd name="T6" fmla="*/ 0 60000 65536"/>
              <a:gd name="T7" fmla="*/ 0 60000 65536"/>
              <a:gd name="T8" fmla="*/ 0 60000 65536"/>
              <a:gd name="T9" fmla="*/ 0 w 96"/>
              <a:gd name="T10" fmla="*/ 0 h 112"/>
              <a:gd name="T11" fmla="*/ 96 w 96"/>
              <a:gd name="T12" fmla="*/ 112 h 1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" h="112">
                <a:moveTo>
                  <a:pt x="0" y="112"/>
                </a:moveTo>
                <a:cubicBezTo>
                  <a:pt x="16" y="72"/>
                  <a:pt x="32" y="32"/>
                  <a:pt x="48" y="16"/>
                </a:cubicBezTo>
                <a:cubicBezTo>
                  <a:pt x="64" y="0"/>
                  <a:pt x="80" y="8"/>
                  <a:pt x="96" y="16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7" name="Line 13"/>
          <p:cNvSpPr>
            <a:spLocks noChangeShapeType="1"/>
          </p:cNvSpPr>
          <p:nvPr/>
        </p:nvSpPr>
        <p:spPr bwMode="auto">
          <a:xfrm flipV="1">
            <a:off x="4724400" y="1828800"/>
            <a:ext cx="1905000" cy="76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740650" y="3409952"/>
            <a:ext cx="1327150" cy="2228851"/>
            <a:chOff x="4866" y="2169"/>
            <a:chExt cx="836" cy="1404"/>
          </a:xfrm>
        </p:grpSpPr>
        <p:sp>
          <p:nvSpPr>
            <p:cNvPr id="21535" name="Text Box 15"/>
            <p:cNvSpPr txBox="1">
              <a:spLocks noChangeArrowheads="1"/>
            </p:cNvSpPr>
            <p:nvPr/>
          </p:nvSpPr>
          <p:spPr bwMode="auto">
            <a:xfrm>
              <a:off x="4866" y="2169"/>
              <a:ext cx="34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 i="1" dirty="0">
                  <a:latin typeface="Tahoma" pitchFamily="34" charset="0"/>
                </a:rPr>
                <a:t>t</a:t>
              </a:r>
              <a:r>
                <a:rPr lang="en-US" sz="2400" b="1" dirty="0">
                  <a:latin typeface="Tahoma" pitchFamily="34" charset="0"/>
                </a:rPr>
                <a:t> </a:t>
              </a:r>
              <a:r>
                <a:rPr lang="en-US" sz="2400" b="1" i="1" baseline="30000" dirty="0">
                  <a:latin typeface="Tahoma" pitchFamily="34" charset="0"/>
                </a:rPr>
                <a:t>r </a:t>
              </a:r>
            </a:p>
          </p:txBody>
        </p:sp>
        <p:sp>
          <p:nvSpPr>
            <p:cNvPr id="21536" name="Text Box 16"/>
            <p:cNvSpPr txBox="1">
              <a:spLocks noChangeArrowheads="1"/>
            </p:cNvSpPr>
            <p:nvPr/>
          </p:nvSpPr>
          <p:spPr bwMode="auto">
            <a:xfrm>
              <a:off x="4980" y="2996"/>
              <a:ext cx="722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All rows</a:t>
              </a: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of a band</a:t>
              </a: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are equal</a:t>
              </a:r>
            </a:p>
          </p:txBody>
        </p:sp>
        <p:sp>
          <p:nvSpPr>
            <p:cNvPr id="21537" name="Line 17"/>
            <p:cNvSpPr>
              <a:spLocks noChangeShapeType="1"/>
            </p:cNvSpPr>
            <p:nvPr/>
          </p:nvSpPr>
          <p:spPr bwMode="auto">
            <a:xfrm flipH="1" flipV="1">
              <a:off x="4992" y="2425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6613527" y="3398838"/>
            <a:ext cx="1308101" cy="2425700"/>
            <a:chOff x="4166" y="2141"/>
            <a:chExt cx="824" cy="1528"/>
          </a:xfrm>
        </p:grpSpPr>
        <p:sp>
          <p:nvSpPr>
            <p:cNvPr id="21532" name="Text Box 19"/>
            <p:cNvSpPr txBox="1">
              <a:spLocks noChangeArrowheads="1"/>
            </p:cNvSpPr>
            <p:nvPr/>
          </p:nvSpPr>
          <p:spPr bwMode="auto">
            <a:xfrm>
              <a:off x="4610" y="2141"/>
              <a:ext cx="38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 dirty="0">
                  <a:latin typeface="Tahoma" pitchFamily="34" charset="0"/>
                </a:rPr>
                <a:t>1 -</a:t>
              </a:r>
            </a:p>
          </p:txBody>
        </p:sp>
        <p:sp>
          <p:nvSpPr>
            <p:cNvPr id="21533" name="Text Box 20"/>
            <p:cNvSpPr txBox="1">
              <a:spLocks noChangeArrowheads="1"/>
            </p:cNvSpPr>
            <p:nvPr/>
          </p:nvSpPr>
          <p:spPr bwMode="auto">
            <a:xfrm>
              <a:off x="4166" y="3092"/>
              <a:ext cx="753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Some row</a:t>
              </a: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of a band</a:t>
              </a: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unequal</a:t>
              </a:r>
            </a:p>
          </p:txBody>
        </p:sp>
        <p:sp>
          <p:nvSpPr>
            <p:cNvPr id="21534" name="Line 21"/>
            <p:cNvSpPr>
              <a:spLocks noChangeShapeType="1"/>
            </p:cNvSpPr>
            <p:nvPr/>
          </p:nvSpPr>
          <p:spPr bwMode="auto">
            <a:xfrm flipV="1">
              <a:off x="4512" y="2421"/>
              <a:ext cx="336" cy="6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7223125" y="1752600"/>
            <a:ext cx="1812925" cy="2095501"/>
            <a:chOff x="4550" y="1104"/>
            <a:chExt cx="1142" cy="1320"/>
          </a:xfrm>
        </p:grpSpPr>
        <p:sp>
          <p:nvSpPr>
            <p:cNvPr id="21528" name="Text Box 23"/>
            <p:cNvSpPr txBox="1">
              <a:spLocks noChangeArrowheads="1"/>
            </p:cNvSpPr>
            <p:nvPr/>
          </p:nvSpPr>
          <p:spPr bwMode="auto">
            <a:xfrm>
              <a:off x="4550" y="2133"/>
              <a:ext cx="20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 dirty="0">
                  <a:latin typeface="Tahoma" pitchFamily="34" charset="0"/>
                </a:rPr>
                <a:t>(</a:t>
              </a:r>
            </a:p>
          </p:txBody>
        </p:sp>
        <p:sp>
          <p:nvSpPr>
            <p:cNvPr id="21529" name="Text Box 24"/>
            <p:cNvSpPr txBox="1">
              <a:spLocks noChangeArrowheads="1"/>
            </p:cNvSpPr>
            <p:nvPr/>
          </p:nvSpPr>
          <p:spPr bwMode="auto">
            <a:xfrm>
              <a:off x="5078" y="2133"/>
              <a:ext cx="32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 dirty="0">
                  <a:latin typeface="Tahoma" pitchFamily="34" charset="0"/>
                </a:rPr>
                <a:t>)</a:t>
              </a:r>
              <a:r>
                <a:rPr lang="en-US" sz="2400" b="1" i="1" baseline="30000" dirty="0">
                  <a:latin typeface="Tahoma" pitchFamily="34" charset="0"/>
                </a:rPr>
                <a:t>b </a:t>
              </a:r>
            </a:p>
          </p:txBody>
        </p:sp>
        <p:sp>
          <p:nvSpPr>
            <p:cNvPr id="21530" name="Text Box 25"/>
            <p:cNvSpPr txBox="1">
              <a:spLocks noChangeArrowheads="1"/>
            </p:cNvSpPr>
            <p:nvPr/>
          </p:nvSpPr>
          <p:spPr bwMode="auto">
            <a:xfrm>
              <a:off x="4977" y="1104"/>
              <a:ext cx="715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 dirty="0">
                <a:solidFill>
                  <a:srgbClr val="008000"/>
                </a:solidFill>
                <a:latin typeface="Tahoma" pitchFamily="34" charset="0"/>
              </a:endParaRP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No bands</a:t>
              </a: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identical</a:t>
              </a:r>
            </a:p>
          </p:txBody>
        </p:sp>
        <p:sp>
          <p:nvSpPr>
            <p:cNvPr id="21531" name="Line 26"/>
            <p:cNvSpPr>
              <a:spLocks noChangeShapeType="1"/>
            </p:cNvSpPr>
            <p:nvPr/>
          </p:nvSpPr>
          <p:spPr bwMode="auto">
            <a:xfrm flipH="1">
              <a:off x="5228" y="1680"/>
              <a:ext cx="52" cy="4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6705600" y="1903413"/>
            <a:ext cx="1128713" cy="1955801"/>
            <a:chOff x="4214" y="1171"/>
            <a:chExt cx="711" cy="1232"/>
          </a:xfrm>
        </p:grpSpPr>
        <p:sp>
          <p:nvSpPr>
            <p:cNvPr id="21525" name="Text Box 28"/>
            <p:cNvSpPr txBox="1">
              <a:spLocks noChangeArrowheads="1"/>
            </p:cNvSpPr>
            <p:nvPr/>
          </p:nvSpPr>
          <p:spPr bwMode="auto">
            <a:xfrm>
              <a:off x="4272" y="2112"/>
              <a:ext cx="38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 dirty="0">
                  <a:latin typeface="Tahoma" pitchFamily="34" charset="0"/>
                </a:rPr>
                <a:t>1 -</a:t>
              </a:r>
            </a:p>
          </p:txBody>
        </p:sp>
        <p:sp>
          <p:nvSpPr>
            <p:cNvPr id="21526" name="Text Box 29"/>
            <p:cNvSpPr txBox="1">
              <a:spLocks noChangeArrowheads="1"/>
            </p:cNvSpPr>
            <p:nvPr/>
          </p:nvSpPr>
          <p:spPr bwMode="auto">
            <a:xfrm>
              <a:off x="4214" y="1171"/>
              <a:ext cx="711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At least</a:t>
              </a: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one band</a:t>
              </a: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identical</a:t>
              </a:r>
            </a:p>
          </p:txBody>
        </p:sp>
        <p:sp>
          <p:nvSpPr>
            <p:cNvPr id="21527" name="Line 30"/>
            <p:cNvSpPr>
              <a:spLocks noChangeShapeType="1"/>
            </p:cNvSpPr>
            <p:nvPr/>
          </p:nvSpPr>
          <p:spPr bwMode="auto">
            <a:xfrm>
              <a:off x="4483" y="1728"/>
              <a:ext cx="105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4495800" y="3429000"/>
            <a:ext cx="2065338" cy="762000"/>
            <a:chOff x="2832" y="2160"/>
            <a:chExt cx="1301" cy="480"/>
          </a:xfrm>
        </p:grpSpPr>
        <p:sp>
          <p:nvSpPr>
            <p:cNvPr id="21523" name="Text Box 32"/>
            <p:cNvSpPr txBox="1">
              <a:spLocks noChangeArrowheads="1"/>
            </p:cNvSpPr>
            <p:nvPr/>
          </p:nvSpPr>
          <p:spPr bwMode="auto">
            <a:xfrm>
              <a:off x="3024" y="2160"/>
              <a:ext cx="110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dirty="0">
                  <a:latin typeface="Tahoma" pitchFamily="34" charset="0"/>
                </a:rPr>
                <a:t>s ~ (1/b)</a:t>
              </a:r>
              <a:r>
                <a:rPr lang="en-US" sz="2400" baseline="30000" dirty="0">
                  <a:latin typeface="Tahoma" pitchFamily="34" charset="0"/>
                </a:rPr>
                <a:t>1/r </a:t>
              </a:r>
            </a:p>
          </p:txBody>
        </p:sp>
        <p:sp>
          <p:nvSpPr>
            <p:cNvPr id="21524" name="Line 33"/>
            <p:cNvSpPr>
              <a:spLocks noChangeShapeType="1"/>
            </p:cNvSpPr>
            <p:nvPr/>
          </p:nvSpPr>
          <p:spPr bwMode="auto">
            <a:xfrm flipH="1">
              <a:off x="2832" y="2496"/>
              <a:ext cx="43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7" name="Footer Placeholder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70"/>
              <a:t>J. Les</a:t>
            </a:r>
            <a:r>
              <a:rPr lang="en-US" bmk="284"/>
              <a:t>ko</a:t>
            </a:r>
            <a:r>
              <a:rPr lang="en-US" bmk="821"/>
              <a:t>vec,</a:t>
            </a:r>
            <a:r>
              <a:rPr lang="en-US" bmk="967"/>
              <a:t> A</a:t>
            </a:r>
            <a:r>
              <a:rPr lang="en-US" bmk="482"/>
              <a:t>. </a:t>
            </a:r>
            <a:r>
              <a:rPr lang="en-US" bmk="1289"/>
              <a:t>Ra</a:t>
            </a:r>
            <a:r>
              <a:rPr lang="en-US" bmk="1290"/>
              <a:t>jara</a:t>
            </a:r>
            <a:r>
              <a:rPr lang="en-US" bmk="405"/>
              <a:t>ma</a:t>
            </a:r>
            <a:r>
              <a:rPr lang="en-US" bmk="393"/>
              <a:t>n</a:t>
            </a:r>
            <a:r>
              <a:rPr lang="en-US" bmk="347"/>
              <a:t>, </a:t>
            </a:r>
            <a:r>
              <a:rPr lang="en-US" bmk="1108"/>
              <a:t>J</a:t>
            </a:r>
            <a:r>
              <a:rPr lang="en-US" bmk="1763"/>
              <a:t>. </a:t>
            </a:r>
            <a:r>
              <a:rPr lang="en-US" bmk="860"/>
              <a:t>Ul</a:t>
            </a:r>
            <a:r>
              <a:rPr lang="en-US" bmk="1295"/>
              <a:t>l</a:t>
            </a:r>
            <a:r>
              <a:rPr lang="en-US" bmk="905"/>
              <a:t>m</a:t>
            </a:r>
            <a:r>
              <a:rPr lang="en-US" bmk="1899"/>
              <a:t>an:</a:t>
            </a:r>
            <a:r>
              <a:rPr lang="en-US" bmk="808"/>
              <a:t> Mi</a:t>
            </a:r>
            <a:r>
              <a:rPr lang="en-US" bmk="760"/>
              <a:t>ni</a:t>
            </a:r>
            <a:r>
              <a:rPr lang="en-US" bmk="1894"/>
              <a:t>ng </a:t>
            </a:r>
            <a:r>
              <a:rPr lang="en-US" bmk="1010"/>
              <a:t>of </a:t>
            </a:r>
            <a:r>
              <a:rPr lang="en-US" bmk="1472"/>
              <a:t>M</a:t>
            </a:r>
            <a:r>
              <a:rPr lang="en-US" bmk="1831"/>
              <a:t>assi</a:t>
            </a:r>
            <a:r>
              <a:rPr lang="en-US" bmk="233"/>
              <a:t>ve D</a:t>
            </a:r>
            <a:r>
              <a:rPr lang="en-US" bmk="415"/>
              <a:t>a</a:t>
            </a:r>
            <a:r>
              <a:rPr lang="en-US" bmk="1669"/>
              <a:t>ta</a:t>
            </a:r>
            <a:r>
              <a:rPr lang="en-US" bmk="1342"/>
              <a:t>sets</a:t>
            </a:r>
            <a:r>
              <a:rPr lang="en-US" bmk="83"/>
              <a:t>, ht</a:t>
            </a:r>
            <a:r>
              <a:rPr lang="en-US" bmk="105"/>
              <a:t>t</a:t>
            </a:r>
            <a:r>
              <a:rPr lang="en-US" bmk="1847"/>
              <a:t>p://</a:t>
            </a:r>
            <a:r>
              <a:rPr lang="en-US" bmk="1097"/>
              <a:t>w</a:t>
            </a:r>
            <a:r>
              <a:rPr lang="en-US" bmk="1360"/>
              <a:t>ww.mmd</a:t>
            </a:r>
            <a:r>
              <a:rPr lang="en-US" bmk="1801"/>
              <a:t>s</a:t>
            </a:r>
            <a:r>
              <a:rPr lang="en-US" bmk="590"/>
              <a:t>.o</a:t>
            </a:r>
            <a:r>
              <a:rPr lang="en-US" bmk="731"/>
              <a:t>r</a:t>
            </a:r>
            <a:r>
              <a:rPr lang="en-US" bmk="1712"/>
              <a:t>g</a:t>
            </a:r>
            <a:r>
              <a:rPr lang="en-US" bmk="1013"/>
              <a:t/>
            </a: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1678584" y="5562600"/>
            <a:ext cx="43412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 bmk="971">
                <a:solidFill>
                  <a:srgbClr val="008000"/>
                </a:solidFill>
                <a:latin typeface="Tahoma" pitchFamily="34" charset="0"/>
              </a:rPr>
              <a:t>   </a:t>
            </a:r>
            <a:r>
              <a:rPr lang="en-US" dirty="0" bmk="8">
                <a:solidFill>
                  <a:srgbClr val="008000"/>
                </a:solidFill>
                <a:latin typeface="Tahoma" pitchFamily="34" charset="0"/>
              </a:rPr>
              <a:t>  </a:t>
            </a:r>
            <a:r>
              <a:rPr lang="en-US" dirty="0" bmk="1360">
                <a:solidFill>
                  <a:srgbClr val="008000"/>
                </a:solidFill>
                <a:latin typeface="Tahoma" pitchFamily="34" charset="0"/>
              </a:rPr>
              <a:t>  Simil</a:t>
            </a:r>
            <a:r>
              <a:rPr lang="en-US" dirty="0" bmk="661">
                <a:solidFill>
                  <a:srgbClr val="008000"/>
                </a:solidFill>
                <a:latin typeface="Tahoma" pitchFamily="34" charset="0"/>
              </a:rPr>
              <a:t>a</a:t>
            </a:r>
            <a:r>
              <a:rPr lang="en-US" dirty="0" bmk="642">
                <a:solidFill>
                  <a:srgbClr val="008000"/>
                </a:solidFill>
                <a:latin typeface="Tahoma" pitchFamily="34" charset="0"/>
              </a:rPr>
              <a:t>rit</a:t>
            </a:r>
            <a:r>
              <a:rPr lang="en-US" dirty="0" bmk="1561">
                <a:solidFill>
                  <a:srgbClr val="008000"/>
                </a:solidFill>
                <a:latin typeface="Tahoma" pitchFamily="34" charset="0"/>
              </a:rPr>
              <a:t>y</a:t>
            </a:r>
            <a:r>
              <a:rPr lang="en-US" dirty="0" bmk="0">
                <a:solidFill>
                  <a:srgbClr val="008000"/>
                </a:solidFill>
                <a:latin typeface="Tahoma" pitchFamily="34" charset="0"/>
              </a:rPr>
              <a:t> </a:t>
            </a:r>
            <a:r>
              <a:rPr lang="en-US" i="1" dirty="0" bmk="1361">
                <a:latin typeface="Tahoma" pitchFamily="34" charset="0"/>
              </a:rPr>
              <a:t>t=</a:t>
            </a:r>
            <a:r>
              <a:rPr lang="en-US" i="1" dirty="0" bmk="506">
                <a:latin typeface="Tahoma" pitchFamily="34" charset="0"/>
              </a:rPr>
              <a:t/>
            </a:r>
            <a:r>
              <a:rPr lang="en-US" i="1" dirty="0" err="1" bmk="473">
                <a:latin typeface="Tahoma" pitchFamily="34" charset="0"/>
              </a:rPr>
              <a:t>s</a:t>
            </a:r>
            <a:r>
              <a:rPr lang="en-US" i="1" dirty="0" err="1" bmk="1648">
                <a:latin typeface="Tahoma" pitchFamily="34" charset="0"/>
              </a:rPr>
              <a:t>i</a:t>
            </a:r>
            <a:r>
              <a:rPr lang="en-US" i="1" dirty="0" err="1" bmk="463">
                <a:latin typeface="Tahoma" pitchFamily="34" charset="0"/>
              </a:rPr>
              <a:t>m</a:t>
            </a:r>
            <a:r>
              <a:rPr lang="en-US" i="1" dirty="0" err="1" bmk="1204">
                <a:latin typeface="Tahoma" pitchFamily="34" charset="0"/>
              </a:rPr>
              <a:t/>
            </a:r>
            <a:r>
              <a:rPr lang="en-US" i="1" dirty="0" bmk="0">
                <a:latin typeface="Tahoma" pitchFamily="34" charset="0"/>
              </a:rPr>
              <a:t>(C</a:t>
            </a:r>
            <a:r>
              <a:rPr lang="en-US" i="1" baseline="-25000" dirty="0" bmk="0">
                <a:latin typeface="Tahoma" pitchFamily="34" charset="0"/>
              </a:rPr>
              <a:t>1</a:t>
            </a:r>
            <a:r>
              <a:rPr lang="en-US" i="1" dirty="0" bmk="0">
                <a:latin typeface="Tahoma" pitchFamily="34" charset="0"/>
              </a:rPr>
              <a:t>, C</a:t>
            </a:r>
            <a:r>
              <a:rPr lang="en-US" i="1" baseline="-25000" dirty="0" bmk="0">
                <a:latin typeface="Tahoma" pitchFamily="34" charset="0"/>
              </a:rPr>
              <a:t>2</a:t>
            </a:r>
            <a:r>
              <a:rPr lang="en-US" i="1" dirty="0" bmk="0">
                <a:latin typeface="Tahoma" pitchFamily="34" charset="0"/>
              </a:rPr>
              <a:t>)</a:t>
            </a:r>
            <a:r>
              <a:rPr lang="en-US" dirty="0" bmk="1160">
                <a:solidFill>
                  <a:srgbClr val="008000"/>
                </a:solidFill>
                <a:latin typeface="Tahoma" pitchFamily="34" charset="0"/>
              </a:rPr>
              <a:t> of tw</a:t>
            </a:r>
            <a:r>
              <a:rPr lang="en-US" dirty="0" bmk="686">
                <a:solidFill>
                  <a:srgbClr val="008000"/>
                </a:solidFill>
                <a:latin typeface="Tahoma" pitchFamily="34" charset="0"/>
              </a:rPr>
              <a:t>o</a:t>
            </a:r>
            <a:r>
              <a:rPr lang="en-US" dirty="0" bmk="1062">
                <a:solidFill>
                  <a:srgbClr val="008000"/>
                </a:solidFill>
                <a:latin typeface="Tahoma" pitchFamily="34" charset="0"/>
              </a:rPr>
              <a:t> se</a:t>
            </a:r>
            <a:r>
              <a:rPr lang="en-US" dirty="0" bmk="762">
                <a:solidFill>
                  <a:srgbClr val="008000"/>
                </a:solidFill>
                <a:latin typeface="Tahoma" pitchFamily="34" charset="0"/>
              </a:rPr>
              <a:t>t</a:t>
            </a:r>
            <a:r>
              <a:rPr lang="en-US" dirty="0" bmk="0">
                <a:solidFill>
                  <a:srgbClr val="008000"/>
                </a:solidFill>
                <a:latin typeface="Tahoma" pitchFamily="34" charset="0"/>
              </a:rPr>
              <a:t>s</a:t>
            </a:r>
          </a:p>
        </p:txBody>
      </p:sp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1066800" y="3444081"/>
            <a:ext cx="12382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 bmk="1021">
                <a:solidFill>
                  <a:srgbClr val="008000"/>
                </a:solidFill>
                <a:latin typeface="Tahoma" pitchFamily="34" charset="0"/>
              </a:rPr>
              <a:t>Pr</a:t>
            </a:r>
            <a:r>
              <a:rPr lang="en-US" dirty="0" bmk="1182">
                <a:solidFill>
                  <a:srgbClr val="008000"/>
                </a:solidFill>
                <a:latin typeface="Tahoma" pitchFamily="34" charset="0"/>
              </a:rPr>
              <a:t>o</a:t>
            </a:r>
            <a:r>
              <a:rPr lang="en-US" dirty="0" bmk="832">
                <a:solidFill>
                  <a:srgbClr val="008000"/>
                </a:solidFill>
                <a:latin typeface="Tahoma" pitchFamily="34" charset="0"/>
              </a:rPr>
              <a:t>babi</a:t>
            </a:r>
            <a:r>
              <a:rPr lang="en-US" dirty="0" bmk="1074">
                <a:solidFill>
                  <a:srgbClr val="008000"/>
                </a:solidFill>
                <a:latin typeface="Tahoma" pitchFamily="34" charset="0"/>
              </a:rPr>
              <a:t>l</a:t>
            </a:r>
            <a:r>
              <a:rPr lang="en-US" dirty="0" bmk="766">
                <a:solidFill>
                  <a:srgbClr val="008000"/>
                </a:solidFill>
                <a:latin typeface="Tahoma" pitchFamily="34" charset="0"/>
              </a:rPr>
              <a:t>it</a:t>
            </a:r>
            <a:r>
              <a:rPr lang="en-US" dirty="0" bmk="0">
                <a:solidFill>
                  <a:srgbClr val="008000"/>
                </a:solidFill>
                <a:latin typeface="Tahoma" pitchFamily="34" charset="0"/>
              </a:rPr>
              <a:t>y</a:t>
            </a:r>
          </a:p>
          <a:p>
            <a:pPr algn="ctr" eaLnBrk="0" hangingPunct="0"/>
            <a:r>
              <a:rPr lang="en-US" dirty="0" bmk="1521">
                <a:solidFill>
                  <a:srgbClr val="008000"/>
                </a:solidFill>
                <a:latin typeface="Tahoma" pitchFamily="34" charset="0"/>
              </a:rPr>
              <a:t>of </a:t>
            </a:r>
            <a:r>
              <a:rPr lang="en-US" dirty="0" bmk="363">
                <a:solidFill>
                  <a:srgbClr val="008000"/>
                </a:solidFill>
                <a:latin typeface="Tahoma" pitchFamily="34" charset="0"/>
              </a:rPr>
              <a:t>s</a:t>
            </a:r>
            <a:r>
              <a:rPr lang="en-US" dirty="0" bmk="528">
                <a:solidFill>
                  <a:srgbClr val="008000"/>
                </a:solidFill>
                <a:latin typeface="Tahoma" pitchFamily="34" charset="0"/>
              </a:rPr>
              <a:t>hari</a:t>
            </a:r>
            <a:r>
              <a:rPr lang="en-US" dirty="0" bmk="1708">
                <a:solidFill>
                  <a:srgbClr val="008000"/>
                </a:solidFill>
                <a:latin typeface="Tahoma" pitchFamily="34" charset="0"/>
              </a:rPr>
              <a:t>n</a:t>
            </a:r>
            <a:r>
              <a:rPr lang="en-US" dirty="0" bmk="18">
                <a:solidFill>
                  <a:srgbClr val="008000"/>
                </a:solidFill>
                <a:latin typeface="Tahoma" pitchFamily="34" charset="0"/>
              </a:rPr>
              <a:t>g</a:t>
            </a:r>
            <a:r>
              <a:rPr lang="en-US" dirty="0" bmk="497">
                <a:solidFill>
                  <a:srgbClr val="008000"/>
                </a:solidFill>
                <a:latin typeface="Tahoma" pitchFamily="34" charset="0"/>
              </a:rPr>
              <a:t/>
            </a:r>
          </a:p>
          <a:p>
            <a:pPr algn="ctr" eaLnBrk="0" hangingPunct="0"/>
            <a:r>
              <a:rPr lang="en-US" dirty="0" bmk="155">
                <a:solidFill>
                  <a:srgbClr val="008000"/>
                </a:solidFill>
                <a:latin typeface="Tahoma" pitchFamily="34" charset="0"/>
              </a:rPr>
              <a:t>a </a:t>
            </a:r>
            <a:r>
              <a:rPr lang="en-US" dirty="0" bmk="295">
                <a:solidFill>
                  <a:srgbClr val="008000"/>
                </a:solidFill>
                <a:latin typeface="Tahoma" pitchFamily="34" charset="0"/>
              </a:rPr>
              <a:t>b</a:t>
            </a:r>
            <a:r>
              <a:rPr lang="en-US" dirty="0" bmk="1601">
                <a:solidFill>
                  <a:srgbClr val="008000"/>
                </a:solidFill>
                <a:latin typeface="Tahoma" pitchFamily="34" charset="0"/>
              </a:rPr>
              <a:t>u</a:t>
            </a:r>
            <a:r>
              <a:rPr lang="en-US" dirty="0" bmk="84">
                <a:solidFill>
                  <a:srgbClr val="008000"/>
                </a:solidFill>
                <a:latin typeface="Tahoma" pitchFamily="34" charset="0"/>
              </a:rPr>
              <a:t>cke</a:t>
            </a:r>
            <a:r>
              <a:rPr lang="en-US" dirty="0" bmk="284">
                <a:solidFill>
                  <a:srgbClr val="008000"/>
                </a:solidFill>
                <a:latin typeface="Tahoma" pitchFamily="34" charset="0"/>
              </a:rPr>
              <a:t>t</a:t>
            </a:r>
            <a:r>
              <a:rPr lang="en-US" dirty="0" bmk="1504">
                <a:solidFill>
                  <a:srgbClr val="008000"/>
                </a:solidFill>
                <a:latin typeface="Tahoma" pitchFamily="34" charset="0"/>
              </a:rPr>
              <a:t/>
            </a:r>
          </a:p>
        </p:txBody>
      </p:sp>
      <p:sp>
        <p:nvSpPr>
          <p:cNvPr id="40" name="Line 6"/>
          <p:cNvSpPr>
            <a:spLocks noChangeShapeType="1"/>
          </p:cNvSpPr>
          <p:nvPr/>
        </p:nvSpPr>
        <p:spPr bwMode="auto">
          <a:xfrm>
            <a:off x="5943600" y="5779532"/>
            <a:ext cx="566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7"/>
          <p:cNvSpPr>
            <a:spLocks noChangeShapeType="1"/>
          </p:cNvSpPr>
          <p:nvPr/>
        </p:nvSpPr>
        <p:spPr bwMode="auto">
          <a:xfrm flipV="1">
            <a:off x="1752600" y="2743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6321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1871"/>
              <a:t>Ex</a:t>
            </a:r>
            <a:r>
              <a:rPr lang="en-US" dirty="0" bmk="1460"/>
              <a:t>a</a:t>
            </a:r>
            <a:r>
              <a:rPr lang="en-US" dirty="0" bmk="1562"/>
              <a:t>m</a:t>
            </a:r>
            <a:r>
              <a:rPr lang="en-US" dirty="0" bmk="399"/>
              <a:t>pl</a:t>
            </a:r>
            <a:r>
              <a:rPr lang="en-US" dirty="0" bmk="888"/>
              <a:t>e: </a:t>
            </a:r>
            <a:r>
              <a:rPr lang="en-US" dirty="0" bmk="1679"/>
              <a:t/>
            </a:r>
            <a:r>
              <a:rPr lang="en-US" i="1" dirty="0" bmk="0"/>
              <a:t>b</a:t>
            </a:r>
            <a:r>
              <a:rPr lang="en-US" dirty="0" bmk="757"/>
              <a:t>  </a:t>
            </a:r>
            <a:r>
              <a:rPr lang="en-US" dirty="0" bmk="1871"/>
              <a:t>= 2</a:t>
            </a:r>
            <a:r>
              <a:rPr lang="en-US" dirty="0" bmk="1208"/>
              <a:t>0</a:t>
            </a:r>
            <a:r>
              <a:rPr lang="en-US" dirty="0" bmk="0"/>
              <a:t>; </a:t>
            </a:r>
            <a:r>
              <a:rPr lang="en-US" i="1" dirty="0" bmk="0"/>
              <a:t>r</a:t>
            </a:r>
            <a:r>
              <a:rPr lang="en-US" dirty="0" bmk="1638"/>
              <a:t>  =</a:t>
            </a:r>
            <a:r>
              <a:rPr lang="en-US" dirty="0" bmk="978"/>
              <a:t> 5</a:t>
            </a:r>
            <a:r>
              <a:rPr lang="en-US" dirty="0" bmk="965"/>
              <a:t/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bmk="1101">
                <a:solidFill>
                  <a:srgbClr val="0000FF"/>
                </a:solidFill>
              </a:rPr>
              <a:t>Si</a:t>
            </a:r>
            <a:r>
              <a:rPr lang="en-US" b="1" dirty="0" bmk="465">
                <a:solidFill>
                  <a:srgbClr val="0000FF"/>
                </a:solidFill>
              </a:rPr>
              <a:t>m</a:t>
            </a:r>
            <a:r>
              <a:rPr lang="en-US" b="1" dirty="0" bmk="380">
                <a:solidFill>
                  <a:srgbClr val="0000FF"/>
                </a:solidFill>
              </a:rPr>
              <a:t>il</a:t>
            </a:r>
            <a:r>
              <a:rPr lang="en-US" b="1" dirty="0" bmk="38">
                <a:solidFill>
                  <a:srgbClr val="0000FF"/>
                </a:solidFill>
              </a:rPr>
              <a:t>a</a:t>
            </a:r>
            <a:r>
              <a:rPr lang="en-US" b="1" dirty="0" bmk="615">
                <a:solidFill>
                  <a:srgbClr val="0000FF"/>
                </a:solidFill>
              </a:rPr>
              <a:t>r</a:t>
            </a:r>
            <a:r>
              <a:rPr lang="en-US" b="1" dirty="0" bmk="1121">
                <a:solidFill>
                  <a:srgbClr val="0000FF"/>
                </a:solidFill>
              </a:rPr>
              <a:t>ity</a:t>
            </a:r>
            <a:r>
              <a:rPr lang="en-US" b="1" dirty="0" bmk="1692">
                <a:solidFill>
                  <a:srgbClr val="0000FF"/>
                </a:solidFill>
              </a:rPr>
              <a:t> t</a:t>
            </a:r>
            <a:r>
              <a:rPr lang="en-US" b="1" dirty="0" bmk="274">
                <a:solidFill>
                  <a:srgbClr val="0000FF"/>
                </a:solidFill>
              </a:rPr>
              <a:t>h</a:t>
            </a:r>
            <a:r>
              <a:rPr lang="en-US" b="1" dirty="0" bmk="359">
                <a:solidFill>
                  <a:srgbClr val="0000FF"/>
                </a:solidFill>
              </a:rPr>
              <a:t>res</a:t>
            </a:r>
            <a:r>
              <a:rPr lang="en-US" b="1" dirty="0" bmk="449">
                <a:solidFill>
                  <a:srgbClr val="0000FF"/>
                </a:solidFill>
              </a:rPr>
              <a:t>ho</a:t>
            </a:r>
            <a:r>
              <a:rPr lang="en-US" b="1" dirty="0" bmk="1567">
                <a:solidFill>
                  <a:srgbClr val="0000FF"/>
                </a:solidFill>
              </a:rPr>
              <a:t>ld</a:t>
            </a:r>
            <a:r>
              <a:rPr lang="en-US" b="1" dirty="0" bmk="1066">
                <a:solidFill>
                  <a:srgbClr val="0000FF"/>
                </a:solidFill>
              </a:rPr>
              <a:t> s</a:t>
            </a:r>
            <a:r>
              <a:rPr lang="en-US" b="1" dirty="0" bmk="110">
                <a:solidFill>
                  <a:srgbClr val="0000FF"/>
                </a:solidFill>
              </a:rPr>
              <a:t/>
            </a:r>
          </a:p>
          <a:p>
            <a:r>
              <a:rPr lang="en-US" b="1" dirty="0" bmk="1238">
                <a:solidFill>
                  <a:srgbClr val="D60093"/>
                </a:solidFill>
              </a:rPr>
              <a:t>P</a:t>
            </a:r>
            <a:r>
              <a:rPr lang="en-US" b="1" dirty="0" bmk="1245">
                <a:solidFill>
                  <a:srgbClr val="D60093"/>
                </a:solidFill>
              </a:rPr>
              <a:t>rob</a:t>
            </a:r>
            <a:r>
              <a:rPr lang="en-US" b="1" dirty="0" bmk="1231">
                <a:solidFill>
                  <a:srgbClr val="D60093"/>
                </a:solidFill>
              </a:rPr>
              <a:t>. </a:t>
            </a:r>
            <a:r>
              <a:rPr lang="en-US" b="1" dirty="0" bmk="1000">
                <a:solidFill>
                  <a:srgbClr val="D60093"/>
                </a:solidFill>
              </a:rPr>
              <a:t>t</a:t>
            </a:r>
            <a:r>
              <a:rPr lang="en-US" b="1" dirty="0" bmk="735">
                <a:solidFill>
                  <a:srgbClr val="D60093"/>
                </a:solidFill>
              </a:rPr>
              <a:t>hat</a:t>
            </a:r>
            <a:r>
              <a:rPr lang="en-US" b="1" dirty="0" bmk="1571">
                <a:solidFill>
                  <a:srgbClr val="D60093"/>
                </a:solidFill>
              </a:rPr>
              <a:t> a</a:t>
            </a:r>
            <a:r>
              <a:rPr lang="en-US" b="1" dirty="0" bmk="797">
                <a:solidFill>
                  <a:srgbClr val="D60093"/>
                </a:solidFill>
              </a:rPr>
              <a:t>t l</a:t>
            </a:r>
            <a:r>
              <a:rPr lang="en-US" b="1" dirty="0" bmk="1168">
                <a:solidFill>
                  <a:srgbClr val="D60093"/>
                </a:solidFill>
              </a:rPr>
              <a:t>e</a:t>
            </a:r>
            <a:r>
              <a:rPr lang="en-US" b="1" dirty="0" bmk="1043">
                <a:solidFill>
                  <a:srgbClr val="D60093"/>
                </a:solidFill>
              </a:rPr>
              <a:t>as</a:t>
            </a:r>
            <a:r>
              <a:rPr lang="en-US" b="1" dirty="0" bmk="1831">
                <a:solidFill>
                  <a:srgbClr val="D60093"/>
                </a:solidFill>
              </a:rPr>
              <a:t>t </a:t>
            </a:r>
            <a:r>
              <a:rPr lang="en-US" b="1" dirty="0" bmk="1675">
                <a:solidFill>
                  <a:srgbClr val="D60093"/>
                </a:solidFill>
              </a:rPr>
              <a:t>1</a:t>
            </a:r>
            <a:r>
              <a:rPr lang="en-US" b="1" dirty="0" bmk="1842">
                <a:solidFill>
                  <a:srgbClr val="D60093"/>
                </a:solidFill>
              </a:rPr>
              <a:t> </a:t>
            </a:r>
            <a:r>
              <a:rPr lang="en-US" b="1" dirty="0" bmk="1800">
                <a:solidFill>
                  <a:srgbClr val="D60093"/>
                </a:solidFill>
              </a:rPr>
              <a:t>ba</a:t>
            </a:r>
            <a:r>
              <a:rPr lang="en-US" b="1" dirty="0" bmk="1810">
                <a:solidFill>
                  <a:srgbClr val="D60093"/>
                </a:solidFill>
              </a:rPr>
              <a:t>n</a:t>
            </a:r>
            <a:r>
              <a:rPr lang="en-US" b="1" dirty="0" bmk="604">
                <a:solidFill>
                  <a:srgbClr val="D60093"/>
                </a:solidFill>
              </a:rPr>
              <a:t>d</a:t>
            </a:r>
            <a:r>
              <a:rPr lang="en-US" b="1" dirty="0" bmk="742">
                <a:solidFill>
                  <a:srgbClr val="D60093"/>
                </a:solidFill>
              </a:rPr>
              <a:t> i</a:t>
            </a:r>
            <a:r>
              <a:rPr lang="en-US" b="1" dirty="0" bmk="563">
                <a:solidFill>
                  <a:srgbClr val="D60093"/>
                </a:solidFill>
              </a:rPr>
              <a:t>s id</a:t>
            </a:r>
            <a:r>
              <a:rPr lang="en-US" b="1" dirty="0" bmk="599">
                <a:solidFill>
                  <a:srgbClr val="D60093"/>
                </a:solidFill>
              </a:rPr>
              <a:t>e</a:t>
            </a:r>
            <a:r>
              <a:rPr lang="en-US" b="1" dirty="0" bmk="651">
                <a:solidFill>
                  <a:srgbClr val="D60093"/>
                </a:solidFill>
              </a:rPr>
              <a:t>nti</a:t>
            </a:r>
            <a:r>
              <a:rPr lang="en-US" b="1" dirty="0" bmk="879">
                <a:solidFill>
                  <a:srgbClr val="D60093"/>
                </a:solidFill>
              </a:rPr>
              <a:t>c</a:t>
            </a:r>
            <a:r>
              <a:rPr lang="en-US" b="1" dirty="0" bmk="245">
                <a:solidFill>
                  <a:srgbClr val="D60093"/>
                </a:solidFill>
              </a:rPr>
              <a:t>al</a:t>
            </a:r>
            <a:r>
              <a:rPr lang="en-US" b="1" dirty="0" bmk="533">
                <a:solidFill>
                  <a:srgbClr val="D60093"/>
                </a:solidFill>
              </a:rPr>
              <a:t>:</a:t>
            </a:r>
            <a:r>
              <a:rPr lang="en-US" b="1" dirty="0" bmk="539">
                <a:solidFill>
                  <a:srgbClr val="D60093"/>
                </a:solidFill>
              </a:rPr>
              <a:t/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71"/>
              <a:t>J</a:t>
            </a:r>
            <a:r>
              <a:rPr lang="en-US" bmk="274"/>
              <a:t>. L</a:t>
            </a:r>
            <a:r>
              <a:rPr lang="en-US" bmk="190"/>
              <a:t>es</a:t>
            </a:r>
            <a:r>
              <a:rPr lang="en-US" bmk="286"/>
              <a:t>k</a:t>
            </a:r>
            <a:r>
              <a:rPr lang="en-US" bmk="907"/>
              <a:t>ove</a:t>
            </a:r>
            <a:r>
              <a:rPr lang="en-US" bmk="1010"/>
              <a:t>c, </a:t>
            </a:r>
            <a:r>
              <a:rPr lang="en-US" bmk="628"/>
              <a:t>A.</a:t>
            </a:r>
            <a:r>
              <a:rPr lang="en-US" bmk="1031"/>
              <a:t> </a:t>
            </a:r>
            <a:r>
              <a:rPr lang="en-US" bmk="676"/>
              <a:t>Ra</a:t>
            </a:r>
            <a:r>
              <a:rPr lang="en-US" bmk="1663"/>
              <a:t>ja</a:t>
            </a:r>
            <a:r>
              <a:rPr lang="en-US" bmk="1759"/>
              <a:t>r</a:t>
            </a:r>
            <a:r>
              <a:rPr lang="en-US" bmk="61"/>
              <a:t>a</a:t>
            </a:r>
            <a:r>
              <a:rPr lang="en-US" bmk="215"/>
              <a:t>ma</a:t>
            </a:r>
            <a:r>
              <a:rPr lang="en-US" bmk="1283"/>
              <a:t>n, J</a:t>
            </a:r>
            <a:r>
              <a:rPr lang="en-US" bmk="1778"/>
              <a:t>.</a:t>
            </a:r>
            <a:r>
              <a:rPr lang="en-US" bmk="1645"/>
              <a:t> U</a:t>
            </a:r>
            <a:r>
              <a:rPr lang="en-US" bmk="1017"/>
              <a:t>llm</a:t>
            </a:r>
            <a:r>
              <a:rPr lang="en-US" bmk="612"/>
              <a:t>an</a:t>
            </a:r>
            <a:r>
              <a:rPr lang="en-US" bmk="1391"/>
              <a:t>: M</a:t>
            </a:r>
            <a:r>
              <a:rPr lang="en-US" bmk="1568"/>
              <a:t>i</a:t>
            </a:r>
            <a:r>
              <a:rPr lang="en-US" bmk="352"/>
              <a:t>n</a:t>
            </a:r>
            <a:r>
              <a:rPr lang="en-US" bmk="1544"/>
              <a:t>ing</a:t>
            </a:r>
            <a:r>
              <a:rPr lang="en-US" bmk="1182"/>
              <a:t> o</a:t>
            </a:r>
            <a:r>
              <a:rPr lang="en-US" bmk="430"/>
              <a:t>f Massi</a:t>
            </a:r>
            <a:r>
              <a:rPr lang="en-US" bmk="230"/>
              <a:t>v</a:t>
            </a:r>
            <a:r>
              <a:rPr lang="en-US" bmk="1519"/>
              <a:t>e </a:t>
            </a:r>
            <a:r>
              <a:rPr lang="en-US" bmk="1369"/>
              <a:t>Da</a:t>
            </a:r>
            <a:r>
              <a:rPr lang="en-US" bmk="1734"/>
              <a:t>ta</a:t>
            </a:r>
            <a:r>
              <a:rPr lang="en-US" bmk="929"/>
              <a:t>s</a:t>
            </a:r>
            <a:r>
              <a:rPr lang="en-US" bmk="1594"/>
              <a:t>et</a:t>
            </a:r>
            <a:r>
              <a:rPr lang="en-US" bmk="1154"/>
              <a:t>s, </a:t>
            </a:r>
            <a:r>
              <a:rPr lang="en-US" bmk="202"/>
              <a:t>ht</a:t>
            </a:r>
            <a:r>
              <a:rPr lang="en-US" bmk="546"/>
              <a:t>tp</a:t>
            </a:r>
            <a:r>
              <a:rPr lang="en-US" bmk="1729"/>
              <a:t>://www</a:t>
            </a:r>
            <a:r>
              <a:rPr lang="en-US" bmk="879"/>
              <a:t>.mm</a:t>
            </a:r>
            <a:r>
              <a:rPr lang="en-US" bmk="209"/>
              <a:t>ds.or</a:t>
            </a:r>
            <a:r>
              <a:rPr lang="en-US" bmk="0"/>
              <a:t>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56</a:t>
            </a:fld>
            <a:endParaRPr lang="en-US"/>
          </a:p>
        </p:txBody>
      </p:sp>
      <p:graphicFrame>
        <p:nvGraphicFramePr>
          <p:cNvPr id="686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023594"/>
              </p:ext>
            </p:extLst>
          </p:nvPr>
        </p:nvGraphicFramePr>
        <p:xfrm>
          <a:off x="3124200" y="2484120"/>
          <a:ext cx="3124200" cy="414528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1-(1-s</a:t>
                      </a:r>
                      <a:r>
                        <a:rPr kumimoji="0" lang="en-US" sz="2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r</a:t>
                      </a: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r>
                        <a:rPr kumimoji="0" lang="en-US" sz="2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.2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  .006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.3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  .047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.4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  .186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.5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  .470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.6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  .802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.7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  .975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.8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  .9996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37749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1"/>
              <a:t>Pic</a:t>
            </a:r>
            <a:r>
              <a:rPr lang="en-US" dirty="0" bmk="1432"/>
              <a:t>k</a:t>
            </a:r>
            <a:r>
              <a:rPr lang="en-US" dirty="0" bmk="1368"/>
              <a:t>ing </a:t>
            </a:r>
            <a:r>
              <a:rPr lang="en-US" dirty="0" bmk="662"/>
              <a:t/>
            </a:r>
            <a:r>
              <a:rPr lang="en-US" i="1" dirty="0" bmk="848"/>
              <a:t>r</a:t>
            </a:r>
            <a:r>
              <a:rPr lang="en-US" i="1" dirty="0" bmk="659"/>
              <a:t/>
            </a:r>
            <a:r>
              <a:rPr lang="en-US" dirty="0" bmk="673"/>
              <a:t> an</a:t>
            </a:r>
            <a:r>
              <a:rPr lang="en-US" dirty="0" bmk="900"/>
              <a:t>d</a:t>
            </a:r>
            <a:r>
              <a:rPr lang="en-US" dirty="0" bmk="0"/>
              <a:t> </a:t>
            </a:r>
            <a:r>
              <a:rPr lang="en-US" i="1" dirty="0" bmk="0"/>
              <a:t>b</a:t>
            </a:r>
            <a:r>
              <a:rPr lang="en-US" dirty="0" bmk="128"/>
              <a:t>: T</a:t>
            </a:r>
            <a:r>
              <a:rPr lang="en-US" dirty="0" bmk="30"/>
              <a:t>h</a:t>
            </a:r>
            <a:r>
              <a:rPr lang="en-US" dirty="0" bmk="1383"/>
              <a:t>e S-</a:t>
            </a:r>
            <a:r>
              <a:rPr lang="en-US" dirty="0" bmk="1194"/>
              <a:t>cur</a:t>
            </a:r>
            <a:r>
              <a:rPr lang="en-US" dirty="0" bmk="1500"/>
              <a:t>v</a:t>
            </a:r>
            <a:r>
              <a:rPr lang="en-US" dirty="0" bmk="111"/>
              <a:t>e</a:t>
            </a:r>
            <a:r>
              <a:rPr lang="en-US" dirty="0" bmk="1416"/>
              <a:t/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371600"/>
          </a:xfrm>
        </p:spPr>
        <p:txBody>
          <a:bodyPr/>
          <a:lstStyle/>
          <a:p>
            <a:r>
              <a:rPr lang="en-US" b="1" dirty="0" bmk="1676">
                <a:solidFill>
                  <a:srgbClr val="D60093"/>
                </a:solidFill>
              </a:rPr>
              <a:t>Pi</a:t>
            </a:r>
            <a:r>
              <a:rPr lang="en-US" b="1" dirty="0" bmk="653">
                <a:solidFill>
                  <a:srgbClr val="D60093"/>
                </a:solidFill>
              </a:rPr>
              <a:t>ckin</a:t>
            </a:r>
            <a:r>
              <a:rPr lang="en-US" b="1" dirty="0" bmk="1276">
                <a:solidFill>
                  <a:srgbClr val="D60093"/>
                </a:solidFill>
              </a:rPr>
              <a:t>g </a:t>
            </a:r>
            <a:r>
              <a:rPr lang="en-US" b="1" dirty="0" bmk="1888">
                <a:solidFill>
                  <a:srgbClr val="D60093"/>
                </a:solidFill>
              </a:rPr>
              <a:t/>
            </a:r>
            <a:r>
              <a:rPr lang="en-US" b="1" i="1" dirty="0" bmk="0">
                <a:solidFill>
                  <a:srgbClr val="D60093"/>
                </a:solidFill>
              </a:rPr>
              <a:t>r</a:t>
            </a:r>
            <a:r>
              <a:rPr lang="en-US" b="1" dirty="0" bmk="1190">
                <a:solidFill>
                  <a:srgbClr val="D60093"/>
                </a:solidFill>
              </a:rPr>
              <a:t> a</a:t>
            </a:r>
            <a:r>
              <a:rPr lang="en-US" b="1" dirty="0" bmk="0">
                <a:solidFill>
                  <a:srgbClr val="D60093"/>
                </a:solidFill>
              </a:rPr>
              <a:t>nd </a:t>
            </a:r>
            <a:r>
              <a:rPr lang="en-US" b="1" i="1" dirty="0" bmk="0">
                <a:solidFill>
                  <a:srgbClr val="D60093"/>
                </a:solidFill>
              </a:rPr>
              <a:t>b</a:t>
            </a:r>
            <a:r>
              <a:rPr lang="en-US" b="1" dirty="0" bmk="1775">
                <a:solidFill>
                  <a:srgbClr val="D60093"/>
                </a:solidFill>
              </a:rPr>
              <a:t> to </a:t>
            </a:r>
            <a:r>
              <a:rPr lang="en-US" b="1" dirty="0" bmk="97">
                <a:solidFill>
                  <a:srgbClr val="D60093"/>
                </a:solidFill>
              </a:rPr>
              <a:t>get</a:t>
            </a:r>
            <a:r>
              <a:rPr lang="en-US" b="1" dirty="0" bmk="1798">
                <a:solidFill>
                  <a:srgbClr val="D60093"/>
                </a:solidFill>
              </a:rPr>
              <a:t> </a:t>
            </a:r>
            <a:r>
              <a:rPr lang="en-US" b="1" dirty="0" bmk="1462">
                <a:solidFill>
                  <a:srgbClr val="D60093"/>
                </a:solidFill>
              </a:rPr>
              <a:t>the b</a:t>
            </a:r>
            <a:r>
              <a:rPr lang="en-US" b="1" dirty="0" bmk="785">
                <a:solidFill>
                  <a:srgbClr val="D60093"/>
                </a:solidFill>
              </a:rPr>
              <a:t>es</a:t>
            </a:r>
            <a:r>
              <a:rPr lang="en-US" b="1" dirty="0" bmk="1297">
                <a:solidFill>
                  <a:srgbClr val="D60093"/>
                </a:solidFill>
              </a:rPr>
              <a:t>t</a:t>
            </a:r>
            <a:r>
              <a:rPr lang="en-US" b="1" dirty="0" bmk="649">
                <a:solidFill>
                  <a:srgbClr val="D60093"/>
                </a:solidFill>
              </a:rPr>
              <a:t> S</a:t>
            </a:r>
            <a:r>
              <a:rPr lang="en-US" b="1" dirty="0" bmk="1805">
                <a:solidFill>
                  <a:srgbClr val="D60093"/>
                </a:solidFill>
              </a:rPr>
              <a:t>-c</a:t>
            </a:r>
            <a:r>
              <a:rPr lang="en-US" b="1" dirty="0" bmk="1296">
                <a:solidFill>
                  <a:srgbClr val="D60093"/>
                </a:solidFill>
              </a:rPr>
              <a:t>urv</a:t>
            </a:r>
            <a:r>
              <a:rPr lang="en-US" b="1" dirty="0" bmk="0">
                <a:solidFill>
                  <a:srgbClr val="D60093"/>
                </a:solidFill>
              </a:rPr>
              <a:t>e</a:t>
            </a:r>
          </a:p>
          <a:p>
            <a:pPr lvl="1"/>
            <a:r>
              <a:rPr lang="en-US" dirty="0" bmk="604"/>
              <a:t>50</a:t>
            </a:r>
            <a:r>
              <a:rPr lang="en-US" dirty="0" bmk="814"/>
              <a:t> ha</a:t>
            </a:r>
            <a:r>
              <a:rPr lang="en-US" dirty="0" bmk="700"/>
              <a:t>s</a:t>
            </a:r>
            <a:r>
              <a:rPr lang="en-US" dirty="0" bmk="485"/>
              <a:t>h-</a:t>
            </a:r>
            <a:r>
              <a:rPr lang="en-US" dirty="0" bmk="1248"/>
              <a:t>f</a:t>
            </a:r>
            <a:r>
              <a:rPr lang="en-US" dirty="0" bmk="1680"/>
              <a:t>unct</a:t>
            </a:r>
            <a:r>
              <a:rPr lang="en-US" dirty="0" bmk="120"/>
              <a:t>io</a:t>
            </a:r>
            <a:r>
              <a:rPr lang="en-US" dirty="0" bmk="1707"/>
              <a:t>ns </a:t>
            </a:r>
            <a:r>
              <a:rPr lang="en-US" dirty="0" bmk="339"/>
              <a:t>(</a:t>
            </a:r>
            <a:r>
              <a:rPr lang="en-US" dirty="0" bmk="517"/>
              <a:t>r=</a:t>
            </a:r>
            <a:r>
              <a:rPr lang="en-US" dirty="0" bmk="1041"/>
              <a:t>5</a:t>
            </a:r>
            <a:r>
              <a:rPr lang="en-US" dirty="0" bmk="1739"/>
              <a:t>, b=</a:t>
            </a:r>
            <a:r>
              <a:rPr lang="en-US" dirty="0" bmk="20"/>
              <a:t>1</a:t>
            </a:r>
            <a:r>
              <a:rPr lang="en-US" dirty="0" bmk="0"/>
              <a:t>0)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641"/>
              <a:t>J. </a:t>
            </a:r>
            <a:r>
              <a:rPr lang="en-US" bmk="836"/>
              <a:t>L</a:t>
            </a:r>
            <a:r>
              <a:rPr lang="en-US" bmk="798"/>
              <a:t>es</a:t>
            </a:r>
            <a:r>
              <a:rPr lang="en-US" bmk="1477"/>
              <a:t>kove</a:t>
            </a:r>
            <a:r>
              <a:rPr lang="en-US" bmk="589"/>
              <a:t>c</a:t>
            </a:r>
            <a:r>
              <a:rPr lang="en-US" bmk="241"/>
              <a:t>, A. </a:t>
            </a:r>
            <a:r>
              <a:rPr lang="en-US" bmk="992"/>
              <a:t>Ra</a:t>
            </a:r>
            <a:r>
              <a:rPr lang="en-US" bmk="1187"/>
              <a:t>j</a:t>
            </a:r>
            <a:r>
              <a:rPr lang="en-US" bmk="1455"/>
              <a:t>ar</a:t>
            </a:r>
            <a:r>
              <a:rPr lang="en-US" bmk="1841"/>
              <a:t>a</a:t>
            </a:r>
            <a:r>
              <a:rPr lang="en-US" bmk="222"/>
              <a:t>m</a:t>
            </a:r>
            <a:r>
              <a:rPr lang="en-US" bmk="39"/>
              <a:t>a</a:t>
            </a:r>
            <a:r>
              <a:rPr lang="en-US" bmk="373"/>
              <a:t>n,</a:t>
            </a:r>
            <a:r>
              <a:rPr lang="en-US" bmk="823"/>
              <a:t> </a:t>
            </a:r>
            <a:r>
              <a:rPr lang="en-US" bmk="1274"/>
              <a:t>J</a:t>
            </a:r>
            <a:r>
              <a:rPr lang="en-US" bmk="1538"/>
              <a:t>. U</a:t>
            </a:r>
            <a:r>
              <a:rPr lang="en-US" bmk="176"/>
              <a:t>llm</a:t>
            </a:r>
            <a:r>
              <a:rPr lang="en-US" bmk="1232"/>
              <a:t>a</a:t>
            </a:r>
            <a:r>
              <a:rPr lang="en-US" bmk="1537"/>
              <a:t>n</a:t>
            </a:r>
            <a:r>
              <a:rPr lang="en-US" bmk="1222"/>
              <a:t>: Mi</a:t>
            </a:r>
            <a:r>
              <a:rPr lang="en-US" bmk="1022"/>
              <a:t>ni</a:t>
            </a:r>
            <a:r>
              <a:rPr lang="en-US" bmk="1023"/>
              <a:t>n</a:t>
            </a:r>
            <a:r>
              <a:rPr lang="en-US" bmk="88"/>
              <a:t>g</a:t>
            </a:r>
            <a:r>
              <a:rPr lang="en-US" bmk="775"/>
              <a:t> of</a:t>
            </a:r>
            <a:r>
              <a:rPr lang="en-US" bmk="391"/>
              <a:t> Ma</a:t>
            </a:r>
            <a:r>
              <a:rPr lang="en-US" bmk="1728"/>
              <a:t>s</a:t>
            </a:r>
            <a:r>
              <a:rPr lang="en-US" bmk="1639"/>
              <a:t>si</a:t>
            </a:r>
            <a:r>
              <a:rPr lang="en-US" bmk="377"/>
              <a:t>ve Da</a:t>
            </a:r>
            <a:r>
              <a:rPr lang="en-US" bmk="1249"/>
              <a:t>tas</a:t>
            </a:r>
            <a:r>
              <a:rPr lang="en-US" bmk="682"/>
              <a:t>ets</a:t>
            </a:r>
            <a:r>
              <a:rPr lang="en-US" bmk="141"/>
              <a:t>, </a:t>
            </a:r>
            <a:r>
              <a:rPr lang="en-US" bmk="102"/>
              <a:t>h</a:t>
            </a:r>
            <a:r>
              <a:rPr lang="en-US" bmk="415"/>
              <a:t>t</a:t>
            </a:r>
            <a:r>
              <a:rPr lang="en-US" bmk="1780"/>
              <a:t>t</a:t>
            </a:r>
            <a:r>
              <a:rPr lang="en-US" bmk="1884"/>
              <a:t>p:/</a:t>
            </a:r>
            <a:r>
              <a:rPr lang="en-US" bmk="774"/>
              <a:t>/w</a:t>
            </a:r>
            <a:r>
              <a:rPr lang="en-US" bmk="1666"/>
              <a:t>w</a:t>
            </a:r>
            <a:r>
              <a:rPr lang="en-US" bmk="1186"/>
              <a:t>w.</a:t>
            </a:r>
            <a:r>
              <a:rPr lang="en-US" bmk="227"/>
              <a:t>m</a:t>
            </a:r>
            <a:r>
              <a:rPr lang="en-US" bmk="957"/>
              <a:t>m</a:t>
            </a:r>
            <a:r>
              <a:rPr lang="en-US" bmk="1683"/>
              <a:t>d</a:t>
            </a:r>
            <a:r>
              <a:rPr lang="en-US" bmk="519"/>
              <a:t>s.o</a:t>
            </a:r>
            <a:r>
              <a:rPr lang="en-US" bmk="981"/>
              <a:t>r</a:t>
            </a:r>
            <a:r>
              <a:rPr lang="en-US" bmk="0"/>
              <a:t>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427288"/>
            <a:ext cx="3906650" cy="351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Straight Connector 14"/>
          <p:cNvCxnSpPr/>
          <p:nvPr/>
        </p:nvCxnSpPr>
        <p:spPr>
          <a:xfrm rot="5400000" flipH="1" flipV="1">
            <a:off x="2763252" y="4107700"/>
            <a:ext cx="2803360" cy="521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4193674" y="2718720"/>
            <a:ext cx="566821" cy="1053431"/>
          </a:xfrm>
          <a:custGeom>
            <a:avLst/>
            <a:gdLst>
              <a:gd name="connsiteX0" fmla="*/ 0 w 566821"/>
              <a:gd name="connsiteY0" fmla="*/ 1053431 h 1053431"/>
              <a:gd name="connsiteX1" fmla="*/ 32084 w 566821"/>
              <a:gd name="connsiteY1" fmla="*/ 0 h 1053431"/>
              <a:gd name="connsiteX2" fmla="*/ 566821 w 566821"/>
              <a:gd name="connsiteY2" fmla="*/ 0 h 1053431"/>
              <a:gd name="connsiteX3" fmla="*/ 422442 w 566821"/>
              <a:gd name="connsiteY3" fmla="*/ 96252 h 1053431"/>
              <a:gd name="connsiteX4" fmla="*/ 288758 w 566821"/>
              <a:gd name="connsiteY4" fmla="*/ 288757 h 1053431"/>
              <a:gd name="connsiteX5" fmla="*/ 165768 w 566821"/>
              <a:gd name="connsiteY5" fmla="*/ 572168 h 1053431"/>
              <a:gd name="connsiteX6" fmla="*/ 0 w 566821"/>
              <a:gd name="connsiteY6" fmla="*/ 1053431 h 105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821" h="1053431">
                <a:moveTo>
                  <a:pt x="0" y="1053431"/>
                </a:moveTo>
                <a:lnTo>
                  <a:pt x="32084" y="0"/>
                </a:lnTo>
                <a:lnTo>
                  <a:pt x="566821" y="0"/>
                </a:lnTo>
                <a:lnTo>
                  <a:pt x="422442" y="96252"/>
                </a:lnTo>
                <a:lnTo>
                  <a:pt x="288758" y="288757"/>
                </a:lnTo>
                <a:lnTo>
                  <a:pt x="165768" y="572168"/>
                </a:lnTo>
                <a:lnTo>
                  <a:pt x="0" y="10534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183021" y="3996741"/>
            <a:ext cx="973221" cy="1550736"/>
          </a:xfrm>
          <a:custGeom>
            <a:avLst/>
            <a:gdLst>
              <a:gd name="connsiteX0" fmla="*/ 973221 w 973221"/>
              <a:gd name="connsiteY0" fmla="*/ 0 h 1550736"/>
              <a:gd name="connsiteX1" fmla="*/ 941137 w 973221"/>
              <a:gd name="connsiteY1" fmla="*/ 1545389 h 1550736"/>
              <a:gd name="connsiteX2" fmla="*/ 0 w 973221"/>
              <a:gd name="connsiteY2" fmla="*/ 1550736 h 1550736"/>
              <a:gd name="connsiteX3" fmla="*/ 315495 w 973221"/>
              <a:gd name="connsiteY3" fmla="*/ 1374273 h 1550736"/>
              <a:gd name="connsiteX4" fmla="*/ 577516 w 973221"/>
              <a:gd name="connsiteY4" fmla="*/ 1016000 h 1550736"/>
              <a:gd name="connsiteX5" fmla="*/ 802105 w 973221"/>
              <a:gd name="connsiteY5" fmla="*/ 534736 h 1550736"/>
              <a:gd name="connsiteX6" fmla="*/ 973221 w 973221"/>
              <a:gd name="connsiteY6" fmla="*/ 0 h 155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3221" h="1550736">
                <a:moveTo>
                  <a:pt x="973221" y="0"/>
                </a:moveTo>
                <a:lnTo>
                  <a:pt x="941137" y="1545389"/>
                </a:lnTo>
                <a:lnTo>
                  <a:pt x="0" y="1550736"/>
                </a:lnTo>
                <a:lnTo>
                  <a:pt x="315495" y="1374273"/>
                </a:lnTo>
                <a:lnTo>
                  <a:pt x="577516" y="1016000"/>
                </a:lnTo>
                <a:lnTo>
                  <a:pt x="802105" y="534736"/>
                </a:lnTo>
                <a:lnTo>
                  <a:pt x="97322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791200" y="4876800"/>
            <a:ext cx="3101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bmk="176">
                <a:solidFill>
                  <a:schemeClr val="accent2"/>
                </a:solidFill>
              </a:rPr>
              <a:t>Bl</a:t>
            </a:r>
            <a:r>
              <a:rPr lang="en-US" b="1" dirty="0" bmk="814">
                <a:solidFill>
                  <a:schemeClr val="accent2"/>
                </a:solidFill>
              </a:rPr>
              <a:t>ue</a:t>
            </a:r>
            <a:r>
              <a:rPr lang="en-US" b="1" dirty="0" bmk="976">
                <a:solidFill>
                  <a:schemeClr val="accent2"/>
                </a:solidFill>
              </a:rPr>
              <a:t> a</a:t>
            </a:r>
            <a:r>
              <a:rPr lang="en-US" b="1" dirty="0" bmk="816">
                <a:solidFill>
                  <a:schemeClr val="accent2"/>
                </a:solidFill>
              </a:rPr>
              <a:t>r</a:t>
            </a:r>
            <a:r>
              <a:rPr lang="en-US" b="1" dirty="0" bmk="1346">
                <a:solidFill>
                  <a:schemeClr val="accent2"/>
                </a:solidFill>
              </a:rPr>
              <a:t>e</a:t>
            </a:r>
            <a:r>
              <a:rPr lang="en-US" b="1" dirty="0" bmk="0">
                <a:solidFill>
                  <a:schemeClr val="accent2"/>
                </a:solidFill>
              </a:rPr>
              <a:t>a</a:t>
            </a:r>
            <a:r>
              <a:rPr lang="en-US" b="1" dirty="0" bmk="0"/>
              <a:t>:</a:t>
            </a:r>
            <a:r>
              <a:rPr lang="en-US" dirty="0" bmk="887"/>
              <a:t> F</a:t>
            </a:r>
            <a:r>
              <a:rPr lang="en-US" dirty="0" bmk="1595"/>
              <a:t>al</a:t>
            </a:r>
            <a:r>
              <a:rPr lang="en-US" dirty="0" bmk="7"/>
              <a:t>se</a:t>
            </a:r>
            <a:r>
              <a:rPr lang="en-US" dirty="0" bmk="339"/>
              <a:t> N</a:t>
            </a:r>
            <a:r>
              <a:rPr lang="en-US" dirty="0" bmk="1127"/>
              <a:t>e</a:t>
            </a:r>
            <a:r>
              <a:rPr lang="en-US" dirty="0" bmk="1776"/>
              <a:t>ga</a:t>
            </a:r>
            <a:r>
              <a:rPr lang="en-US" dirty="0" bmk="1746"/>
              <a:t>tive</a:t>
            </a:r>
            <a:r>
              <a:rPr lang="en-US" dirty="0" bmk="417"/>
              <a:t> </a:t>
            </a:r>
            <a:r>
              <a:rPr lang="en-US" dirty="0" bmk="1433"/>
              <a:t>ra</a:t>
            </a:r>
            <a:r>
              <a:rPr lang="en-US" dirty="0" bmk="1386"/>
              <a:t>te</a:t>
            </a:r>
            <a:r>
              <a:rPr lang="en-US" dirty="0" bmk="1488"/>
              <a:t/>
            </a:r>
          </a:p>
          <a:p>
            <a:r>
              <a:rPr lang="en-US" b="1" dirty="0" bmk="458">
                <a:solidFill>
                  <a:schemeClr val="accent4"/>
                </a:solidFill>
              </a:rPr>
              <a:t>Gr</a:t>
            </a:r>
            <a:r>
              <a:rPr lang="en-US" b="1" dirty="0" bmk="845">
                <a:solidFill>
                  <a:schemeClr val="accent4"/>
                </a:solidFill>
              </a:rPr>
              <a:t>ee</a:t>
            </a:r>
            <a:r>
              <a:rPr lang="en-US" b="1" dirty="0" bmk="209">
                <a:solidFill>
                  <a:schemeClr val="accent4"/>
                </a:solidFill>
              </a:rPr>
              <a:t>n </a:t>
            </a:r>
            <a:r>
              <a:rPr lang="en-US" b="1" dirty="0" bmk="1668">
                <a:solidFill>
                  <a:schemeClr val="accent4"/>
                </a:solidFill>
              </a:rPr>
              <a:t>a</a:t>
            </a:r>
            <a:r>
              <a:rPr lang="en-US" b="1" dirty="0" bmk="1441">
                <a:solidFill>
                  <a:schemeClr val="accent4"/>
                </a:solidFill>
              </a:rPr>
              <a:t>rea</a:t>
            </a:r>
            <a:r>
              <a:rPr lang="en-US" b="1" dirty="0" bmk="1431">
                <a:solidFill>
                  <a:schemeClr val="accent4"/>
                </a:solidFill>
              </a:rPr>
              <a:t/>
            </a:r>
            <a:r>
              <a:rPr lang="en-US" b="1" dirty="0" bmk="0"/>
              <a:t>:</a:t>
            </a:r>
            <a:r>
              <a:rPr lang="en-US" dirty="0" bmk="312"/>
              <a:t> F</a:t>
            </a:r>
            <a:r>
              <a:rPr lang="en-US" dirty="0" bmk="1366"/>
              <a:t>a</a:t>
            </a:r>
            <a:r>
              <a:rPr lang="en-US" dirty="0" bmk="669"/>
              <a:t>ls</a:t>
            </a:r>
            <a:r>
              <a:rPr lang="en-US" dirty="0" bmk="1891"/>
              <a:t>e Po</a:t>
            </a:r>
            <a:r>
              <a:rPr lang="en-US" dirty="0" bmk="254"/>
              <a:t>s</a:t>
            </a:r>
            <a:r>
              <a:rPr lang="en-US" dirty="0" bmk="1752"/>
              <a:t>it</a:t>
            </a:r>
            <a:r>
              <a:rPr lang="en-US" dirty="0" bmk="668"/>
              <a:t>ive </a:t>
            </a:r>
            <a:r>
              <a:rPr lang="en-US" dirty="0" bmk="1257"/>
              <a:t>ra</a:t>
            </a:r>
            <a:r>
              <a:rPr lang="en-US" dirty="0" bmk="0"/>
              <a:t>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05200" y="579120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bmk="789"/>
              <a:t>Simi</a:t>
            </a:r>
            <a:r>
              <a:rPr lang="en-US" dirty="0" bmk="292"/>
              <a:t>lar</a:t>
            </a:r>
            <a:r>
              <a:rPr lang="en-US" dirty="0" bmk="120"/>
              <a:t>i</a:t>
            </a:r>
            <a:r>
              <a:rPr lang="en-US" dirty="0" bmk="0"/>
              <a:t>ty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784387" y="3940013"/>
            <a:ext cx="230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bmk="1782"/>
              <a:t>Prob. </a:t>
            </a:r>
            <a:r>
              <a:rPr lang="en-US" dirty="0" bmk="884"/>
              <a:t>s</a:t>
            </a:r>
            <a:r>
              <a:rPr lang="en-US" dirty="0" bmk="451"/>
              <a:t>har</a:t>
            </a:r>
            <a:r>
              <a:rPr lang="en-US" dirty="0" bmk="708"/>
              <a:t>i</a:t>
            </a:r>
            <a:r>
              <a:rPr lang="en-US" dirty="0" bmk="202"/>
              <a:t>n</a:t>
            </a:r>
            <a:r>
              <a:rPr lang="en-US" dirty="0" bmk="228"/>
              <a:t>g a</a:t>
            </a:r>
            <a:r>
              <a:rPr lang="en-US" dirty="0" bmk="689"/>
              <a:t> </a:t>
            </a:r>
            <a:r>
              <a:rPr lang="en-US" dirty="0" bmk="1864"/>
              <a:t>b</a:t>
            </a:r>
            <a:r>
              <a:rPr lang="en-US" dirty="0" bmk="1507"/>
              <a:t>u</a:t>
            </a:r>
            <a:r>
              <a:rPr lang="en-US" dirty="0" bmk="698"/>
              <a:t>ck</a:t>
            </a:r>
            <a:r>
              <a:rPr lang="en-US" dirty="0" bmk="0"/>
              <a:t>et</a:t>
            </a:r>
          </a:p>
        </p:txBody>
      </p:sp>
    </p:spTree>
    <p:extLst>
      <p:ext uri="{BB962C8B-B14F-4D97-AF65-F5344CB8AC3E}">
        <p14:creationId xmlns:p14="http://schemas.microsoft.com/office/powerpoint/2010/main" val="170798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mk="1888"/>
              <a:t>LSH</a:t>
            </a:r>
            <a:r>
              <a:rPr lang="en-US" bmk="1752"/>
              <a:t> </a:t>
            </a:r>
            <a:r>
              <a:rPr lang="en-US" bmk="763"/>
              <a:t>S</a:t>
            </a:r>
            <a:r>
              <a:rPr lang="en-US" bmk="299"/>
              <a:t>u</a:t>
            </a:r>
            <a:r>
              <a:rPr lang="en-US" bmk="1221"/>
              <a:t>mm</a:t>
            </a:r>
            <a:r>
              <a:rPr lang="en-US" bmk="722"/>
              <a:t>ary</a:t>
            </a:r>
            <a:r>
              <a:rPr lang="en-US" bmk="319"/>
              <a:t/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7924800" cy="52578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bmk="384">
                <a:solidFill>
                  <a:srgbClr val="0000FF"/>
                </a:solidFill>
              </a:rPr>
              <a:t>Tun</a:t>
            </a:r>
            <a:r>
              <a:rPr lang="en-US" dirty="0" bmk="1715">
                <a:solidFill>
                  <a:srgbClr val="0000FF"/>
                </a:solidFill>
              </a:rPr>
              <a:t>e </a:t>
            </a:r>
            <a:r>
              <a:rPr lang="en-US" dirty="0" bmk="208">
                <a:solidFill>
                  <a:srgbClr val="0000FF"/>
                </a:solidFill>
              </a:rPr>
              <a:t/>
            </a:r>
            <a:r>
              <a:rPr lang="en-US" b="1" i="1" dirty="0" bmk="1849">
                <a:solidFill>
                  <a:srgbClr val="0000FF"/>
                </a:solidFill>
              </a:rPr>
              <a:t>M,</a:t>
            </a:r>
            <a:r>
              <a:rPr lang="en-US" b="1" i="1" dirty="0" bmk="824">
                <a:solidFill>
                  <a:srgbClr val="0000FF"/>
                </a:solidFill>
              </a:rPr>
              <a:t> </a:t>
            </a:r>
            <a:r>
              <a:rPr lang="en-US" b="1" i="1" dirty="0" bmk="179">
                <a:solidFill>
                  <a:srgbClr val="0000FF"/>
                </a:solidFill>
              </a:rPr>
              <a:t>b, </a:t>
            </a:r>
            <a:r>
              <a:rPr lang="en-US" b="1" i="1" dirty="0" bmk="879">
                <a:solidFill>
                  <a:srgbClr val="0000FF"/>
                </a:solidFill>
              </a:rPr>
              <a:t>r</a:t>
            </a:r>
            <a:r>
              <a:rPr lang="en-US" b="1" i="1" dirty="0" bmk="66">
                <a:solidFill>
                  <a:srgbClr val="0000FF"/>
                </a:solidFill>
              </a:rPr>
              <a:t/>
            </a:r>
            <a:r>
              <a:rPr lang="en-US" dirty="0" bmk="1035">
                <a:solidFill>
                  <a:srgbClr val="0000FF"/>
                </a:solidFill>
              </a:rPr>
              <a:t> </a:t>
            </a:r>
            <a:r>
              <a:rPr lang="en-US" dirty="0" bmk="1803">
                <a:solidFill>
                  <a:srgbClr val="0000FF"/>
                </a:solidFill>
              </a:rPr>
              <a:t>to</a:t>
            </a:r>
            <a:r>
              <a:rPr lang="en-US" dirty="0" bmk="1637">
                <a:solidFill>
                  <a:srgbClr val="0000FF"/>
                </a:solidFill>
              </a:rPr>
              <a:t> get a</a:t>
            </a:r>
            <a:r>
              <a:rPr lang="en-US" dirty="0" bmk="897">
                <a:solidFill>
                  <a:srgbClr val="0000FF"/>
                </a:solidFill>
              </a:rPr>
              <a:t>lm</a:t>
            </a:r>
            <a:r>
              <a:rPr lang="en-US" dirty="0" bmk="1516">
                <a:solidFill>
                  <a:srgbClr val="0000FF"/>
                </a:solidFill>
              </a:rPr>
              <a:t>ost al</a:t>
            </a:r>
            <a:r>
              <a:rPr lang="en-US" dirty="0" bmk="1810">
                <a:solidFill>
                  <a:srgbClr val="0000FF"/>
                </a:solidFill>
              </a:rPr>
              <a:t>l </a:t>
            </a:r>
            <a:r>
              <a:rPr lang="en-US" dirty="0" bmk="403">
                <a:solidFill>
                  <a:srgbClr val="0000FF"/>
                </a:solidFill>
              </a:rPr>
              <a:t>pairs </a:t>
            </a:r>
            <a:r>
              <a:rPr lang="en-US" dirty="0" bmk="1063">
                <a:solidFill>
                  <a:srgbClr val="0000FF"/>
                </a:solidFill>
              </a:rPr>
              <a:t>wi</a:t>
            </a:r>
            <a:r>
              <a:rPr lang="en-US" dirty="0" bmk="875">
                <a:solidFill>
                  <a:srgbClr val="0000FF"/>
                </a:solidFill>
              </a:rPr>
              <a:t>th sim</a:t>
            </a:r>
            <a:r>
              <a:rPr lang="en-US" dirty="0" bmk="306">
                <a:solidFill>
                  <a:srgbClr val="0000FF"/>
                </a:solidFill>
              </a:rPr>
              <a:t>il</a:t>
            </a:r>
            <a:r>
              <a:rPr lang="en-US" dirty="0" bmk="491">
                <a:solidFill>
                  <a:srgbClr val="0000FF"/>
                </a:solidFill>
              </a:rPr>
              <a:t>ar sig</a:t>
            </a:r>
            <a:r>
              <a:rPr lang="en-US" dirty="0" bmk="1392">
                <a:solidFill>
                  <a:srgbClr val="0000FF"/>
                </a:solidFill>
              </a:rPr>
              <a:t>na</a:t>
            </a:r>
            <a:r>
              <a:rPr lang="en-US" dirty="0" bmk="614">
                <a:solidFill>
                  <a:srgbClr val="0000FF"/>
                </a:solidFill>
              </a:rPr>
              <a:t>tures</a:t>
            </a:r>
            <a:r>
              <a:rPr lang="en-US" dirty="0" bmk="198">
                <a:solidFill>
                  <a:srgbClr val="0000FF"/>
                </a:solidFill>
              </a:rPr>
              <a:t>, b</a:t>
            </a:r>
            <a:r>
              <a:rPr lang="en-US" dirty="0" bmk="1762">
                <a:solidFill>
                  <a:srgbClr val="0000FF"/>
                </a:solidFill>
              </a:rPr>
              <a:t>u</a:t>
            </a:r>
            <a:r>
              <a:rPr lang="en-US" dirty="0" bmk="1496">
                <a:solidFill>
                  <a:srgbClr val="0000FF"/>
                </a:solidFill>
              </a:rPr>
              <a:t>t </a:t>
            </a:r>
            <a:r>
              <a:rPr lang="en-US" dirty="0" bmk="841">
                <a:solidFill>
                  <a:srgbClr val="0000FF"/>
                </a:solidFill>
              </a:rPr>
              <a:t>eli</a:t>
            </a:r>
            <a:r>
              <a:rPr lang="en-US" dirty="0" bmk="1040">
                <a:solidFill>
                  <a:srgbClr val="0000FF"/>
                </a:solidFill>
              </a:rPr>
              <a:t>mi</a:t>
            </a:r>
            <a:r>
              <a:rPr lang="en-US" dirty="0" bmk="1470">
                <a:solidFill>
                  <a:srgbClr val="0000FF"/>
                </a:solidFill>
              </a:rPr>
              <a:t>nate m</a:t>
            </a:r>
            <a:r>
              <a:rPr lang="en-US" dirty="0" bmk="235">
                <a:solidFill>
                  <a:srgbClr val="0000FF"/>
                </a:solidFill>
              </a:rPr>
              <a:t>os</a:t>
            </a:r>
            <a:r>
              <a:rPr lang="en-US" dirty="0" bmk="368">
                <a:solidFill>
                  <a:srgbClr val="0000FF"/>
                </a:solidFill>
              </a:rPr>
              <a:t>t</a:t>
            </a:r>
            <a:r>
              <a:rPr lang="en-US" dirty="0" bmk="633">
                <a:solidFill>
                  <a:srgbClr val="0000FF"/>
                </a:solidFill>
              </a:rPr>
              <a:t> p</a:t>
            </a:r>
            <a:r>
              <a:rPr lang="en-US" dirty="0" bmk="371">
                <a:solidFill>
                  <a:srgbClr val="0000FF"/>
                </a:solidFill>
              </a:rPr>
              <a:t>a</a:t>
            </a:r>
            <a:r>
              <a:rPr lang="en-US" dirty="0" bmk="574">
                <a:solidFill>
                  <a:srgbClr val="0000FF"/>
                </a:solidFill>
              </a:rPr>
              <a:t>i</a:t>
            </a:r>
            <a:r>
              <a:rPr lang="en-US" dirty="0" bmk="1494">
                <a:solidFill>
                  <a:srgbClr val="0000FF"/>
                </a:solidFill>
              </a:rPr>
              <a:t>r</a:t>
            </a:r>
            <a:r>
              <a:rPr lang="en-US" dirty="0" bmk="138">
                <a:solidFill>
                  <a:srgbClr val="0000FF"/>
                </a:solidFill>
              </a:rPr>
              <a:t>s t</a:t>
            </a:r>
            <a:r>
              <a:rPr lang="en-US" dirty="0" bmk="1028">
                <a:solidFill>
                  <a:srgbClr val="0000FF"/>
                </a:solidFill>
              </a:rPr>
              <a:t>h</a:t>
            </a:r>
            <a:r>
              <a:rPr lang="en-US" dirty="0" bmk="936">
                <a:solidFill>
                  <a:srgbClr val="0000FF"/>
                </a:solidFill>
              </a:rPr>
              <a:t>a</a:t>
            </a:r>
            <a:r>
              <a:rPr lang="en-US" dirty="0" bmk="96">
                <a:solidFill>
                  <a:srgbClr val="0000FF"/>
                </a:solidFill>
              </a:rPr>
              <a:t>t do </a:t>
            </a:r>
            <a:r>
              <a:rPr lang="en-US" dirty="0" bmk="479">
                <a:solidFill>
                  <a:srgbClr val="0000FF"/>
                </a:solidFill>
              </a:rPr>
              <a:t>n</a:t>
            </a:r>
            <a:r>
              <a:rPr lang="en-US" dirty="0" bmk="594">
                <a:solidFill>
                  <a:srgbClr val="0000FF"/>
                </a:solidFill>
              </a:rPr>
              <a:t>ot</a:t>
            </a:r>
            <a:r>
              <a:rPr lang="en-US" dirty="0" bmk="382">
                <a:solidFill>
                  <a:srgbClr val="0000FF"/>
                </a:solidFill>
              </a:rPr>
              <a:t> h</a:t>
            </a:r>
            <a:r>
              <a:rPr lang="en-US" dirty="0" bmk="1329">
                <a:solidFill>
                  <a:srgbClr val="0000FF"/>
                </a:solidFill>
              </a:rPr>
              <a:t>ave</a:t>
            </a:r>
            <a:r>
              <a:rPr lang="en-US" dirty="0" bmk="1103">
                <a:solidFill>
                  <a:srgbClr val="0000FF"/>
                </a:solidFill>
              </a:rPr>
              <a:t> s</a:t>
            </a:r>
            <a:r>
              <a:rPr lang="en-US" dirty="0" bmk="461">
                <a:solidFill>
                  <a:srgbClr val="0000FF"/>
                </a:solidFill>
              </a:rPr>
              <a:t>i</a:t>
            </a:r>
            <a:r>
              <a:rPr lang="en-US" dirty="0" bmk="1581">
                <a:solidFill>
                  <a:srgbClr val="0000FF"/>
                </a:solidFill>
              </a:rPr>
              <a:t>milar</a:t>
            </a:r>
            <a:r>
              <a:rPr lang="en-US" dirty="0" bmk="1599">
                <a:solidFill>
                  <a:srgbClr val="0000FF"/>
                </a:solidFill>
              </a:rPr>
              <a:t> s</a:t>
            </a:r>
            <a:r>
              <a:rPr lang="en-US" dirty="0" bmk="211">
                <a:solidFill>
                  <a:srgbClr val="0000FF"/>
                </a:solidFill>
              </a:rPr>
              <a:t>i</a:t>
            </a:r>
            <a:r>
              <a:rPr lang="en-US" dirty="0" bmk="1813">
                <a:solidFill>
                  <a:srgbClr val="0000FF"/>
                </a:solidFill>
              </a:rPr>
              <a:t>g</a:t>
            </a:r>
            <a:r>
              <a:rPr lang="en-US" dirty="0" bmk="1683">
                <a:solidFill>
                  <a:srgbClr val="0000FF"/>
                </a:solidFill>
              </a:rPr>
              <a:t>n</a:t>
            </a:r>
            <a:r>
              <a:rPr lang="en-US" dirty="0" bmk="1561">
                <a:solidFill>
                  <a:srgbClr val="0000FF"/>
                </a:solidFill>
              </a:rPr>
              <a:t>a</a:t>
            </a:r>
            <a:r>
              <a:rPr lang="en-US" dirty="0" bmk="874">
                <a:solidFill>
                  <a:srgbClr val="0000FF"/>
                </a:solidFill>
              </a:rPr>
              <a:t>tu</a:t>
            </a:r>
            <a:r>
              <a:rPr lang="en-US" dirty="0" bmk="479">
                <a:solidFill>
                  <a:srgbClr val="0000FF"/>
                </a:solidFill>
              </a:rPr>
              <a:t>r</a:t>
            </a:r>
            <a:r>
              <a:rPr lang="en-US" dirty="0" bmk="1370">
                <a:solidFill>
                  <a:srgbClr val="0000FF"/>
                </a:solidFill>
              </a:rPr>
              <a:t>es</a:t>
            </a:r>
            <a:r>
              <a:rPr lang="en-US" dirty="0" bmk="1447">
                <a:solidFill>
                  <a:srgbClr val="0000FF"/>
                </a:solidFill>
              </a:rPr>
              <a:t/>
            </a:r>
          </a:p>
          <a:p>
            <a:pPr lvl="8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bmk="1041"/>
              <a:t>C</a:t>
            </a:r>
            <a:r>
              <a:rPr lang="en-US" dirty="0" bmk="24"/>
              <a:t>heck</a:t>
            </a:r>
            <a:r>
              <a:rPr lang="en-US" dirty="0" bmk="685"/>
              <a:t> in</a:t>
            </a:r>
            <a:r>
              <a:rPr lang="en-US" dirty="0" bmk="498"/>
              <a:t> m</a:t>
            </a:r>
            <a:r>
              <a:rPr lang="en-US" dirty="0" bmk="619"/>
              <a:t>ain</a:t>
            </a:r>
            <a:r>
              <a:rPr lang="en-US" dirty="0" bmk="1234"/>
              <a:t> memo</a:t>
            </a:r>
            <a:r>
              <a:rPr lang="en-US" dirty="0" bmk="650"/>
              <a:t>r</a:t>
            </a:r>
            <a:r>
              <a:rPr lang="en-US" dirty="0" bmk="1148"/>
              <a:t>y t</a:t>
            </a:r>
            <a:r>
              <a:rPr lang="en-US" dirty="0" bmk="149"/>
              <a:t>h</a:t>
            </a:r>
            <a:r>
              <a:rPr lang="en-US" dirty="0" bmk="390"/>
              <a:t>at</a:t>
            </a:r>
            <a:r>
              <a:rPr lang="en-US" dirty="0" bmk="840"/>
              <a:t> </a:t>
            </a:r>
            <a:r>
              <a:rPr lang="en-US" dirty="0" bmk="1129"/>
              <a:t/>
            </a:r>
            <a:r>
              <a:rPr lang="en-US" b="1" dirty="0" bmk="1310"/>
              <a:t>c</a:t>
            </a:r>
            <a:r>
              <a:rPr lang="en-US" b="1" dirty="0" bmk="736"/>
              <a:t>and</a:t>
            </a:r>
            <a:r>
              <a:rPr lang="en-US" b="1" dirty="0" bmk="592"/>
              <a:t>id</a:t>
            </a:r>
            <a:r>
              <a:rPr lang="en-US" b="1" dirty="0" bmk="1785"/>
              <a:t>a</a:t>
            </a:r>
            <a:r>
              <a:rPr lang="en-US" b="1" dirty="0" bmk="1358"/>
              <a:t>te</a:t>
            </a:r>
            <a:r>
              <a:rPr lang="en-US" b="1" dirty="0" bmk="748"/>
              <a:t> p</a:t>
            </a:r>
            <a:r>
              <a:rPr lang="en-US" b="1" dirty="0" bmk="988"/>
              <a:t>a</a:t>
            </a:r>
            <a:r>
              <a:rPr lang="en-US" b="1" dirty="0" bmk="0"/>
              <a:t>irs</a:t>
            </a:r>
            <a:r>
              <a:rPr lang="en-US" dirty="0" bmk="1452"/>
              <a:t> rea</a:t>
            </a:r>
            <a:r>
              <a:rPr lang="en-US" dirty="0" bmk="1017"/>
              <a:t>lly</a:t>
            </a:r>
            <a:r>
              <a:rPr lang="en-US" dirty="0" bmk="1888"/>
              <a:t> </a:t>
            </a:r>
            <a:r>
              <a:rPr lang="en-US" dirty="0" bmk="1523"/>
              <a:t>do</a:t>
            </a:r>
            <a:r>
              <a:rPr lang="en-US" dirty="0" bmk="1710"/>
              <a:t> h</a:t>
            </a:r>
            <a:r>
              <a:rPr lang="en-US" dirty="0" bmk="268"/>
              <a:t>a</a:t>
            </a:r>
            <a:r>
              <a:rPr lang="en-US" dirty="0" bmk="1351"/>
              <a:t>ve</a:t>
            </a:r>
            <a:r>
              <a:rPr lang="en-US" dirty="0" bmk="0"/>
              <a:t> </a:t>
            </a:r>
            <a:r>
              <a:rPr lang="en-US" b="1" dirty="0" bmk="375"/>
              <a:t>si</a:t>
            </a:r>
            <a:r>
              <a:rPr lang="en-US" b="1" dirty="0" bmk="1019"/>
              <a:t>mi</a:t>
            </a:r>
            <a:r>
              <a:rPr lang="en-US" b="1" dirty="0" bmk="414"/>
              <a:t>la</a:t>
            </a:r>
            <a:r>
              <a:rPr lang="en-US" b="1" dirty="0" bmk="284"/>
              <a:t>r </a:t>
            </a:r>
            <a:r>
              <a:rPr lang="en-US" b="1" dirty="0" bmk="870"/>
              <a:t>s</a:t>
            </a:r>
            <a:r>
              <a:rPr lang="en-US" b="1" dirty="0" bmk="205"/>
              <a:t>ig</a:t>
            </a:r>
            <a:r>
              <a:rPr lang="en-US" b="1" dirty="0" bmk="1290"/>
              <a:t>nat</a:t>
            </a:r>
            <a:r>
              <a:rPr lang="en-US" b="1" dirty="0" bmk="252"/>
              <a:t>ur</a:t>
            </a:r>
            <a:r>
              <a:rPr lang="en-US" b="1" dirty="0" bmk="954"/>
              <a:t>es</a:t>
            </a:r>
            <a:r>
              <a:rPr lang="en-US" b="1" dirty="0" bmk="1119"/>
              <a:t/>
            </a:r>
          </a:p>
          <a:p>
            <a:pPr lvl="8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 bmk="1292">
                <a:solidFill>
                  <a:srgbClr val="D60093"/>
                </a:solidFill>
              </a:rPr>
              <a:t>Op</a:t>
            </a:r>
            <a:r>
              <a:rPr lang="en-US" b="1" dirty="0" bmk="723">
                <a:solidFill>
                  <a:srgbClr val="D60093"/>
                </a:solidFill>
              </a:rPr>
              <a:t>ti</a:t>
            </a:r>
            <a:r>
              <a:rPr lang="en-US" b="1" dirty="0" bmk="1494">
                <a:solidFill>
                  <a:srgbClr val="D60093"/>
                </a:solidFill>
              </a:rPr>
              <a:t>on</a:t>
            </a:r>
            <a:r>
              <a:rPr lang="en-US" b="1" dirty="0" bmk="0">
                <a:solidFill>
                  <a:srgbClr val="D60093"/>
                </a:solidFill>
              </a:rPr>
              <a:t>al:</a:t>
            </a:r>
            <a:r>
              <a:rPr lang="en-US" dirty="0" bmk="0">
                <a:solidFill>
                  <a:srgbClr val="D60093"/>
                </a:solidFill>
              </a:rPr>
              <a:t> </a:t>
            </a:r>
            <a:r>
              <a:rPr lang="en-US" dirty="0" bmk="562"/>
              <a:t>In a</a:t>
            </a:r>
            <a:r>
              <a:rPr lang="en-US" dirty="0" bmk="741"/>
              <a:t>n</a:t>
            </a:r>
            <a:r>
              <a:rPr lang="en-US" dirty="0" bmk="1201"/>
              <a:t>oth</a:t>
            </a:r>
            <a:r>
              <a:rPr lang="en-US" dirty="0" bmk="297"/>
              <a:t>e</a:t>
            </a:r>
            <a:r>
              <a:rPr lang="en-US" dirty="0" bmk="448"/>
              <a:t>r</a:t>
            </a:r>
            <a:r>
              <a:rPr lang="en-US" dirty="0" bmk="329"/>
              <a:t> </a:t>
            </a:r>
            <a:r>
              <a:rPr lang="en-US" dirty="0" bmk="1175"/>
              <a:t>pass </a:t>
            </a:r>
            <a:r>
              <a:rPr lang="en-US" dirty="0" bmk="1730"/>
              <a:t>thro</a:t>
            </a:r>
            <a:r>
              <a:rPr lang="en-US" dirty="0" bmk="1356"/>
              <a:t>ug</a:t>
            </a:r>
            <a:r>
              <a:rPr lang="en-US" dirty="0" bmk="890"/>
              <a:t>h </a:t>
            </a:r>
            <a:r>
              <a:rPr lang="en-US" dirty="0" bmk="1792"/>
              <a:t>d</a:t>
            </a:r>
            <a:r>
              <a:rPr lang="en-US" dirty="0" bmk="1024"/>
              <a:t>a</a:t>
            </a:r>
            <a:r>
              <a:rPr lang="en-US" dirty="0" bmk="1388"/>
              <a:t>ta,</a:t>
            </a:r>
            <a:r>
              <a:rPr lang="en-US" dirty="0" bmk="358"/>
              <a:t> ch</a:t>
            </a:r>
            <a:r>
              <a:rPr lang="en-US" dirty="0" bmk="821"/>
              <a:t>eck th</a:t>
            </a:r>
            <a:r>
              <a:rPr lang="en-US" dirty="0" bmk="931"/>
              <a:t>at</a:t>
            </a:r>
            <a:r>
              <a:rPr lang="en-US" dirty="0" bmk="1365"/>
              <a:t> the</a:t>
            </a:r>
            <a:r>
              <a:rPr lang="en-US" dirty="0" bmk="1625"/>
              <a:t> r</a:t>
            </a:r>
            <a:r>
              <a:rPr lang="en-US" dirty="0" bmk="359"/>
              <a:t>em</a:t>
            </a:r>
            <a:r>
              <a:rPr lang="en-US" dirty="0" bmk="1463"/>
              <a:t>ai</a:t>
            </a:r>
            <a:r>
              <a:rPr lang="en-US" dirty="0" bmk="168"/>
              <a:t>ning</a:t>
            </a:r>
            <a:r>
              <a:rPr lang="en-US" dirty="0" bmk="231"/>
              <a:t> c</a:t>
            </a:r>
            <a:r>
              <a:rPr lang="en-US" dirty="0" bmk="824"/>
              <a:t>a</a:t>
            </a:r>
            <a:r>
              <a:rPr lang="en-US" dirty="0" bmk="1080"/>
              <a:t>nd</a:t>
            </a:r>
            <a:r>
              <a:rPr lang="en-US" dirty="0" bmk="62"/>
              <a:t>i</a:t>
            </a:r>
            <a:r>
              <a:rPr lang="en-US" dirty="0" bmk="1234"/>
              <a:t>da</a:t>
            </a:r>
            <a:r>
              <a:rPr lang="en-US" dirty="0" bmk="1610"/>
              <a:t>te</a:t>
            </a:r>
            <a:r>
              <a:rPr lang="en-US" dirty="0" bmk="735"/>
              <a:t> </a:t>
            </a:r>
            <a:r>
              <a:rPr lang="en-US" dirty="0" bmk="303"/>
              <a:t>p</a:t>
            </a:r>
            <a:r>
              <a:rPr lang="en-US" dirty="0" bmk="1504"/>
              <a:t>air</a:t>
            </a:r>
            <a:r>
              <a:rPr lang="en-US" dirty="0" bmk="1528"/>
              <a:t>s r</a:t>
            </a:r>
            <a:r>
              <a:rPr lang="en-US" dirty="0" bmk="1468"/>
              <a:t>ea</a:t>
            </a:r>
            <a:r>
              <a:rPr lang="en-US" dirty="0" bmk="1077"/>
              <a:t>lly</a:t>
            </a:r>
            <a:r>
              <a:rPr lang="en-US" dirty="0" bmk="1842"/>
              <a:t> re</a:t>
            </a:r>
            <a:r>
              <a:rPr lang="en-US" dirty="0" bmk="84"/>
              <a:t>p</a:t>
            </a:r>
            <a:r>
              <a:rPr lang="en-US" dirty="0" bmk="396"/>
              <a:t>rese</a:t>
            </a:r>
            <a:r>
              <a:rPr lang="en-US" dirty="0" bmk="710"/>
              <a:t>nt s</a:t>
            </a:r>
            <a:r>
              <a:rPr lang="en-US" dirty="0" bmk="446"/>
              <a:t>i</a:t>
            </a:r>
            <a:r>
              <a:rPr lang="en-US" dirty="0" bmk="1114"/>
              <a:t>mi</a:t>
            </a:r>
            <a:r>
              <a:rPr lang="en-US" dirty="0" bmk="653"/>
              <a:t>lar </a:t>
            </a:r>
            <a:r>
              <a:rPr lang="en-US" dirty="0" bmk="809"/>
              <a:t>docu</a:t>
            </a:r>
            <a:r>
              <a:rPr lang="en-US" dirty="0" bmk="263"/>
              <a:t>m</a:t>
            </a:r>
            <a:r>
              <a:rPr lang="en-US" dirty="0" bmk="252"/>
              <a:t>ents</a:t>
            </a:r>
            <a:r>
              <a:rPr lang="en-US" dirty="0" bmk="616"/>
              <a:t/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253"/>
              <a:t>J</a:t>
            </a:r>
            <a:r>
              <a:rPr lang="en-US" bmk="736"/>
              <a:t>. Lesk</a:t>
            </a:r>
            <a:r>
              <a:rPr lang="en-US" bmk="1334"/>
              <a:t>o</a:t>
            </a:r>
            <a:r>
              <a:rPr lang="en-US" bmk="342"/>
              <a:t>ve</a:t>
            </a:r>
            <a:r>
              <a:rPr lang="en-US" bmk="883"/>
              <a:t>c</a:t>
            </a:r>
            <a:r>
              <a:rPr lang="en-US" bmk="1115"/>
              <a:t>,</a:t>
            </a:r>
            <a:r>
              <a:rPr lang="en-US" bmk="1648"/>
              <a:t> A.</a:t>
            </a:r>
            <a:r>
              <a:rPr lang="en-US" bmk="68"/>
              <a:t> R</a:t>
            </a:r>
            <a:r>
              <a:rPr lang="en-US" bmk="1405"/>
              <a:t>ajarama</a:t>
            </a:r>
            <a:r>
              <a:rPr lang="en-US" bmk="1344"/>
              <a:t>n</a:t>
            </a:r>
            <a:r>
              <a:rPr lang="en-US" bmk="1612"/>
              <a:t>, J</a:t>
            </a:r>
            <a:r>
              <a:rPr lang="en-US" bmk="140"/>
              <a:t>.</a:t>
            </a:r>
            <a:r>
              <a:rPr lang="en-US" bmk="1666"/>
              <a:t> U</a:t>
            </a:r>
            <a:r>
              <a:rPr lang="en-US" bmk="1672"/>
              <a:t>l</a:t>
            </a:r>
            <a:r>
              <a:rPr lang="en-US" bmk="1664"/>
              <a:t>l</a:t>
            </a:r>
            <a:r>
              <a:rPr lang="en-US" bmk="1383"/>
              <a:t>m</a:t>
            </a:r>
            <a:r>
              <a:rPr lang="en-US" bmk="1299"/>
              <a:t>an: Mi</a:t>
            </a:r>
            <a:r>
              <a:rPr lang="en-US" bmk="1650"/>
              <a:t>n</a:t>
            </a:r>
            <a:r>
              <a:rPr lang="en-US" bmk="264"/>
              <a:t>ing</a:t>
            </a:r>
            <a:r>
              <a:rPr lang="en-US" bmk="866"/>
              <a:t> </a:t>
            </a:r>
            <a:r>
              <a:rPr lang="en-US" bmk="1877"/>
              <a:t>of</a:t>
            </a:r>
            <a:r>
              <a:rPr lang="en-US" bmk="800"/>
              <a:t> </a:t>
            </a:r>
            <a:r>
              <a:rPr lang="en-US" bmk="48"/>
              <a:t>Mass</a:t>
            </a:r>
            <a:r>
              <a:rPr lang="en-US" bmk="144"/>
              <a:t>i</a:t>
            </a:r>
            <a:r>
              <a:rPr lang="en-US" bmk="1719"/>
              <a:t>ve</a:t>
            </a:r>
            <a:r>
              <a:rPr lang="en-US" bmk="1843"/>
              <a:t> Da</a:t>
            </a:r>
            <a:r>
              <a:rPr lang="en-US" bmk="968"/>
              <a:t>t</a:t>
            </a:r>
            <a:r>
              <a:rPr lang="en-US" bmk="1161"/>
              <a:t>aset</a:t>
            </a:r>
            <a:r>
              <a:rPr lang="en-US" bmk="333"/>
              <a:t>s</a:t>
            </a:r>
            <a:r>
              <a:rPr lang="en-US" bmk="1128"/>
              <a:t>,</a:t>
            </a:r>
            <a:r>
              <a:rPr lang="en-US" bmk="1037"/>
              <a:t> h</a:t>
            </a:r>
            <a:r>
              <a:rPr lang="en-US" bmk="1578"/>
              <a:t>t</a:t>
            </a:r>
            <a:r>
              <a:rPr lang="en-US" bmk="446"/>
              <a:t>t</a:t>
            </a:r>
            <a:r>
              <a:rPr lang="en-US" bmk="1119"/>
              <a:t>p:/</a:t>
            </a:r>
            <a:r>
              <a:rPr lang="en-US" bmk="1413"/>
              <a:t>/</a:t>
            </a:r>
            <a:r>
              <a:rPr lang="en-US" bmk="1449"/>
              <a:t>ww</a:t>
            </a:r>
            <a:r>
              <a:rPr lang="en-US" bmk="199"/>
              <a:t>w</a:t>
            </a:r>
            <a:r>
              <a:rPr lang="en-US" bmk="1895"/>
              <a:t>.</a:t>
            </a:r>
            <a:r>
              <a:rPr lang="en-US" bmk="493"/>
              <a:t>mm</a:t>
            </a:r>
            <a:r>
              <a:rPr lang="en-US" bmk="406"/>
              <a:t>ds.</a:t>
            </a:r>
            <a:r>
              <a:rPr lang="en-US" bmk="1825"/>
              <a:t>or</a:t>
            </a:r>
            <a:r>
              <a:rPr lang="en-US" bmk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645988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mk="1888"/>
              <a:t>Sum</a:t>
            </a:r>
            <a:r>
              <a:rPr lang="en-US" bmk="557"/>
              <a:t>m</a:t>
            </a:r>
            <a:r>
              <a:rPr lang="en-US" bmk="1454"/>
              <a:t>ary</a:t>
            </a:r>
            <a:r>
              <a:rPr lang="en-US" bmk="1695"/>
              <a:t>: </a:t>
            </a:r>
            <a:r>
              <a:rPr lang="en-US" bmk="756"/>
              <a:t>3 </a:t>
            </a:r>
            <a:r>
              <a:rPr lang="en-US" bmk="1766"/>
              <a:t>S</a:t>
            </a:r>
            <a:r>
              <a:rPr lang="en-US" bmk="1723"/>
              <a:t>te</a:t>
            </a:r>
            <a:r>
              <a:rPr lang="en-US" bmk="1174"/>
              <a:t>p</a:t>
            </a:r>
            <a:r>
              <a:rPr lang="en-US" bmk="962"/>
              <a:t>s</a:t>
            </a:r>
            <a:r>
              <a:rPr lang="en-US" bmk="1325"/>
              <a:t/>
            </a:r>
            <a:endParaRPr lang="en-US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534400" cy="5257801"/>
          </a:xfrm>
        </p:spPr>
        <p:txBody>
          <a:bodyPr>
            <a:normAutofit fontScale="92500"/>
          </a:bodyPr>
          <a:lstStyle/>
          <a:p>
            <a:r>
              <a:rPr lang="en-US" b="1" dirty="0" bmk="679">
                <a:solidFill>
                  <a:srgbClr val="D60093"/>
                </a:solidFill>
              </a:rPr>
              <a:t>Shi</a:t>
            </a:r>
            <a:r>
              <a:rPr lang="en-US" b="1" dirty="0" bmk="1766">
                <a:solidFill>
                  <a:srgbClr val="D60093"/>
                </a:solidFill>
              </a:rPr>
              <a:t>ng</a:t>
            </a:r>
            <a:r>
              <a:rPr lang="en-US" b="1" dirty="0" bmk="502">
                <a:solidFill>
                  <a:srgbClr val="D60093"/>
                </a:solidFill>
              </a:rPr>
              <a:t>l</a:t>
            </a:r>
            <a:r>
              <a:rPr lang="en-US" b="1" dirty="0" bmk="378">
                <a:solidFill>
                  <a:srgbClr val="D60093"/>
                </a:solidFill>
              </a:rPr>
              <a:t>ing</a:t>
            </a:r>
            <a:r>
              <a:rPr lang="en-US" b="1" dirty="0" bmk="0">
                <a:solidFill>
                  <a:srgbClr val="D60093"/>
                </a:solidFill>
              </a:rPr>
              <a:t>:</a:t>
            </a:r>
            <a:r>
              <a:rPr lang="en-US" dirty="0" bmk="75"/>
              <a:t> C</a:t>
            </a:r>
            <a:r>
              <a:rPr lang="en-US" dirty="0" bmk="636"/>
              <a:t>on</a:t>
            </a:r>
            <a:r>
              <a:rPr lang="en-US" dirty="0" bmk="102"/>
              <a:t>ve</a:t>
            </a:r>
            <a:r>
              <a:rPr lang="en-US" dirty="0" bmk="1815"/>
              <a:t>r</a:t>
            </a:r>
            <a:r>
              <a:rPr lang="en-US" dirty="0" bmk="1572"/>
              <a:t>t d</a:t>
            </a:r>
            <a:r>
              <a:rPr lang="en-US" dirty="0" bmk="1231"/>
              <a:t>oc</a:t>
            </a:r>
            <a:r>
              <a:rPr lang="en-US" dirty="0" bmk="451"/>
              <a:t>u</a:t>
            </a:r>
            <a:r>
              <a:rPr lang="en-US" dirty="0" bmk="538"/>
              <a:t>men</a:t>
            </a:r>
            <a:r>
              <a:rPr lang="en-US" dirty="0" bmk="1434"/>
              <a:t>ts</a:t>
            </a:r>
            <a:r>
              <a:rPr lang="en-US" dirty="0" bmk="1821"/>
              <a:t> to</a:t>
            </a:r>
            <a:r>
              <a:rPr lang="en-US" dirty="0" bmk="1605"/>
              <a:t> </a:t>
            </a:r>
            <a:r>
              <a:rPr lang="en-US" dirty="0" bmk="1411"/>
              <a:t>se</a:t>
            </a:r>
            <a:r>
              <a:rPr lang="en-US" dirty="0" bmk="1822"/>
              <a:t>ts</a:t>
            </a:r>
            <a:r>
              <a:rPr lang="en-US" dirty="0" bmk="213"/>
              <a:t/>
            </a:r>
          </a:p>
          <a:p>
            <a:pPr lvl="1"/>
            <a:r>
              <a:rPr lang="en-US" dirty="0" bmk="394">
                <a:solidFill>
                  <a:srgbClr val="0000FF"/>
                </a:solidFill>
              </a:rPr>
              <a:t>W</a:t>
            </a:r>
            <a:r>
              <a:rPr lang="en-US" dirty="0" bmk="856">
                <a:solidFill>
                  <a:srgbClr val="0000FF"/>
                </a:solidFill>
              </a:rPr>
              <a:t>e</a:t>
            </a:r>
            <a:r>
              <a:rPr lang="en-US" dirty="0" bmk="1125">
                <a:solidFill>
                  <a:srgbClr val="0000FF"/>
                </a:solidFill>
              </a:rPr>
              <a:t> u</a:t>
            </a:r>
            <a:r>
              <a:rPr lang="en-US" dirty="0" bmk="91">
                <a:solidFill>
                  <a:srgbClr val="0000FF"/>
                </a:solidFill>
              </a:rPr>
              <a:t>s</a:t>
            </a:r>
            <a:r>
              <a:rPr lang="en-US" dirty="0" bmk="1605">
                <a:solidFill>
                  <a:srgbClr val="0000FF"/>
                </a:solidFill>
              </a:rPr>
              <a:t>e</a:t>
            </a:r>
            <a:r>
              <a:rPr lang="en-US" dirty="0" bmk="200">
                <a:solidFill>
                  <a:srgbClr val="0000FF"/>
                </a:solidFill>
              </a:rPr>
              <a:t>d </a:t>
            </a:r>
            <a:r>
              <a:rPr lang="en-US" dirty="0" bmk="68">
                <a:solidFill>
                  <a:srgbClr val="0000FF"/>
                </a:solidFill>
              </a:rPr>
              <a:t>hash</a:t>
            </a:r>
            <a:r>
              <a:rPr lang="en-US" dirty="0" bmk="141">
                <a:solidFill>
                  <a:srgbClr val="0000FF"/>
                </a:solidFill>
              </a:rPr>
              <a:t>i</a:t>
            </a:r>
            <a:r>
              <a:rPr lang="en-US" dirty="0" bmk="1724">
                <a:solidFill>
                  <a:srgbClr val="0000FF"/>
                </a:solidFill>
              </a:rPr>
              <a:t>ng </a:t>
            </a:r>
            <a:r>
              <a:rPr lang="en-US" dirty="0" bmk="561">
                <a:solidFill>
                  <a:srgbClr val="0000FF"/>
                </a:solidFill>
              </a:rPr>
              <a:t>t</a:t>
            </a:r>
            <a:r>
              <a:rPr lang="en-US" dirty="0" bmk="1206">
                <a:solidFill>
                  <a:srgbClr val="0000FF"/>
                </a:solidFill>
              </a:rPr>
              <a:t>o </a:t>
            </a:r>
            <a:r>
              <a:rPr lang="en-US" dirty="0" bmk="643">
                <a:solidFill>
                  <a:srgbClr val="0000FF"/>
                </a:solidFill>
              </a:rPr>
              <a:t>a</a:t>
            </a:r>
            <a:r>
              <a:rPr lang="en-US" dirty="0" bmk="740">
                <a:solidFill>
                  <a:srgbClr val="0000FF"/>
                </a:solidFill>
              </a:rPr>
              <a:t>s</a:t>
            </a:r>
            <a:r>
              <a:rPr lang="en-US" dirty="0" bmk="1589">
                <a:solidFill>
                  <a:srgbClr val="0000FF"/>
                </a:solidFill>
              </a:rPr>
              <a:t>sig</a:t>
            </a:r>
            <a:r>
              <a:rPr lang="en-US" dirty="0" bmk="432">
                <a:solidFill>
                  <a:srgbClr val="0000FF"/>
                </a:solidFill>
              </a:rPr>
              <a:t>n </a:t>
            </a:r>
            <a:r>
              <a:rPr lang="en-US" dirty="0" bmk="446">
                <a:solidFill>
                  <a:srgbClr val="0000FF"/>
                </a:solidFill>
              </a:rPr>
              <a:t>e</a:t>
            </a:r>
            <a:r>
              <a:rPr lang="en-US" dirty="0" bmk="1515">
                <a:solidFill>
                  <a:srgbClr val="0000FF"/>
                </a:solidFill>
              </a:rPr>
              <a:t>ach</a:t>
            </a:r>
            <a:r>
              <a:rPr lang="en-US" dirty="0" bmk="1875">
                <a:solidFill>
                  <a:srgbClr val="0000FF"/>
                </a:solidFill>
              </a:rPr>
              <a:t> sh</a:t>
            </a:r>
            <a:r>
              <a:rPr lang="en-US" dirty="0" bmk="1594">
                <a:solidFill>
                  <a:srgbClr val="0000FF"/>
                </a:solidFill>
              </a:rPr>
              <a:t>in</a:t>
            </a:r>
            <a:r>
              <a:rPr lang="en-US" dirty="0" bmk="742">
                <a:solidFill>
                  <a:srgbClr val="0000FF"/>
                </a:solidFill>
              </a:rPr>
              <a:t>g</a:t>
            </a:r>
            <a:r>
              <a:rPr lang="en-US" dirty="0" bmk="1541">
                <a:solidFill>
                  <a:srgbClr val="0000FF"/>
                </a:solidFill>
              </a:rPr>
              <a:t>le</a:t>
            </a:r>
            <a:r>
              <a:rPr lang="en-US" dirty="0" bmk="542">
                <a:solidFill>
                  <a:srgbClr val="0000FF"/>
                </a:solidFill>
              </a:rPr>
              <a:t> a</a:t>
            </a:r>
            <a:r>
              <a:rPr lang="en-US" dirty="0" bmk="855">
                <a:solidFill>
                  <a:srgbClr val="0000FF"/>
                </a:solidFill>
              </a:rPr>
              <a:t>n</a:t>
            </a:r>
            <a:r>
              <a:rPr lang="en-US" dirty="0" bmk="236">
                <a:solidFill>
                  <a:srgbClr val="0000FF"/>
                </a:solidFill>
              </a:rPr>
              <a:t> </a:t>
            </a:r>
            <a:r>
              <a:rPr lang="en-US" dirty="0" bmk="1143">
                <a:solidFill>
                  <a:srgbClr val="0000FF"/>
                </a:solidFill>
              </a:rPr>
              <a:t>ID</a:t>
            </a:r>
            <a:r>
              <a:rPr lang="en-US" dirty="0" bmk="1287">
                <a:solidFill>
                  <a:srgbClr val="0000FF"/>
                </a:solidFill>
              </a:rPr>
              <a:t/>
            </a:r>
          </a:p>
          <a:p>
            <a:r>
              <a:rPr lang="en-US" b="1" dirty="0" bmk="981">
                <a:solidFill>
                  <a:srgbClr val="D60093"/>
                </a:solidFill>
              </a:rPr>
              <a:t>Min-</a:t>
            </a:r>
            <a:r>
              <a:rPr lang="en-US" b="1" dirty="0" bmk="89">
                <a:solidFill>
                  <a:srgbClr val="D60093"/>
                </a:solidFill>
              </a:rPr>
              <a:t>H</a:t>
            </a:r>
            <a:r>
              <a:rPr lang="en-US" b="1" dirty="0" bmk="1312">
                <a:solidFill>
                  <a:srgbClr val="D60093"/>
                </a:solidFill>
              </a:rPr>
              <a:t>as</a:t>
            </a:r>
            <a:r>
              <a:rPr lang="en-US" b="1" dirty="0" bmk="1355">
                <a:solidFill>
                  <a:srgbClr val="D60093"/>
                </a:solidFill>
              </a:rPr>
              <a:t>hin</a:t>
            </a:r>
            <a:r>
              <a:rPr lang="en-US" b="1" dirty="0" bmk="1202">
                <a:solidFill>
                  <a:srgbClr val="D60093"/>
                </a:solidFill>
              </a:rPr>
              <a:t>g:</a:t>
            </a:r>
            <a:r>
              <a:rPr lang="en-US" b="1" dirty="0" bmk="0">
                <a:solidFill>
                  <a:srgbClr val="D60093"/>
                </a:solidFill>
              </a:rPr>
              <a:t> </a:t>
            </a:r>
            <a:r>
              <a:rPr lang="en-US" dirty="0" bmk="200"/>
              <a:t>Con</a:t>
            </a:r>
            <a:r>
              <a:rPr lang="en-US" dirty="0" bmk="1366"/>
              <a:t>v</a:t>
            </a:r>
            <a:r>
              <a:rPr lang="en-US" dirty="0" bmk="105"/>
              <a:t>e</a:t>
            </a:r>
            <a:r>
              <a:rPr lang="en-US" dirty="0" bmk="353"/>
              <a:t>rt </a:t>
            </a:r>
            <a:r>
              <a:rPr lang="en-US" dirty="0" bmk="454"/>
              <a:t>la</a:t>
            </a:r>
            <a:r>
              <a:rPr lang="en-US" dirty="0" bmk="785"/>
              <a:t>rge set</a:t>
            </a:r>
            <a:r>
              <a:rPr lang="en-US" dirty="0" bmk="228"/>
              <a:t>s</a:t>
            </a:r>
            <a:r>
              <a:rPr lang="en-US" dirty="0" bmk="1751"/>
              <a:t> t</a:t>
            </a:r>
            <a:r>
              <a:rPr lang="en-US" dirty="0" bmk="716"/>
              <a:t>o </a:t>
            </a:r>
            <a:r>
              <a:rPr lang="en-US" dirty="0" bmk="396"/>
              <a:t>sh</a:t>
            </a:r>
            <a:r>
              <a:rPr lang="en-US" dirty="0" bmk="665"/>
              <a:t>o</a:t>
            </a:r>
            <a:r>
              <a:rPr lang="en-US" dirty="0" bmk="1629"/>
              <a:t>rt</a:t>
            </a:r>
            <a:r>
              <a:rPr lang="en-US" dirty="0" bmk="1633"/>
              <a:t> si</a:t>
            </a:r>
            <a:r>
              <a:rPr lang="en-US" dirty="0" bmk="354"/>
              <a:t>gn</a:t>
            </a:r>
            <a:r>
              <a:rPr lang="en-US" dirty="0" bmk="257"/>
              <a:t>at</a:t>
            </a:r>
            <a:r>
              <a:rPr lang="en-US" dirty="0" bmk="423"/>
              <a:t>ures, </a:t>
            </a:r>
            <a:r>
              <a:rPr lang="en-US" dirty="0" bmk="121"/>
              <a:t>whi</a:t>
            </a:r>
            <a:r>
              <a:rPr lang="en-US" dirty="0" bmk="532"/>
              <a:t>le pr</a:t>
            </a:r>
            <a:r>
              <a:rPr lang="en-US" dirty="0" bmk="38"/>
              <a:t>ese</a:t>
            </a:r>
            <a:r>
              <a:rPr lang="en-US" dirty="0" bmk="202"/>
              <a:t>r</a:t>
            </a:r>
            <a:r>
              <a:rPr lang="en-US" dirty="0" bmk="1544"/>
              <a:t>ving</a:t>
            </a:r>
            <a:r>
              <a:rPr lang="en-US" dirty="0" bmk="375"/>
              <a:t> </a:t>
            </a:r>
            <a:r>
              <a:rPr lang="en-US" dirty="0" bmk="383"/>
              <a:t>sim</a:t>
            </a:r>
            <a:r>
              <a:rPr lang="en-US" dirty="0" bmk="1138"/>
              <a:t>i</a:t>
            </a:r>
            <a:r>
              <a:rPr lang="en-US" dirty="0" bmk="1786"/>
              <a:t>lar</a:t>
            </a:r>
            <a:r>
              <a:rPr lang="en-US" dirty="0" bmk="449"/>
              <a:t>i</a:t>
            </a:r>
            <a:r>
              <a:rPr lang="en-US" dirty="0" bmk="0"/>
              <a:t>ty</a:t>
            </a:r>
          </a:p>
          <a:p>
            <a:pPr lvl="1"/>
            <a:r>
              <a:rPr lang="en-US" dirty="0" bmk="1449">
                <a:solidFill>
                  <a:srgbClr val="0000FF"/>
                </a:solidFill>
              </a:rPr>
              <a:t>We u</a:t>
            </a:r>
            <a:r>
              <a:rPr lang="en-US" dirty="0" bmk="1372">
                <a:solidFill>
                  <a:srgbClr val="0000FF"/>
                </a:solidFill>
              </a:rPr>
              <a:t>sed</a:t>
            </a:r>
            <a:r>
              <a:rPr lang="en-US" dirty="0" bmk="1192">
                <a:solidFill>
                  <a:srgbClr val="0000FF"/>
                </a:solidFill>
              </a:rPr>
              <a:t> </a:t>
            </a:r>
            <a:r>
              <a:rPr lang="en-US" dirty="0" bmk="876">
                <a:solidFill>
                  <a:srgbClr val="0000FF"/>
                </a:solidFill>
              </a:rPr>
              <a:t/>
            </a:r>
            <a:r>
              <a:rPr lang="en-US" b="1" dirty="0" bmk="139">
                <a:solidFill>
                  <a:srgbClr val="0000FF"/>
                </a:solidFill>
              </a:rPr>
              <a:t>s</a:t>
            </a:r>
            <a:r>
              <a:rPr lang="en-US" b="1" dirty="0" bmk="1735">
                <a:solidFill>
                  <a:srgbClr val="0000FF"/>
                </a:solidFill>
              </a:rPr>
              <a:t>im</a:t>
            </a:r>
            <a:r>
              <a:rPr lang="en-US" b="1" dirty="0" bmk="1426">
                <a:solidFill>
                  <a:srgbClr val="0000FF"/>
                </a:solidFill>
              </a:rPr>
              <a:t>ilar</a:t>
            </a:r>
            <a:r>
              <a:rPr lang="en-US" b="1" dirty="0" bmk="1788">
                <a:solidFill>
                  <a:srgbClr val="0000FF"/>
                </a:solidFill>
              </a:rPr>
              <a:t>it</a:t>
            </a:r>
            <a:r>
              <a:rPr lang="en-US" b="1" dirty="0" bmk="111">
                <a:solidFill>
                  <a:srgbClr val="0000FF"/>
                </a:solidFill>
              </a:rPr>
              <a:t>y </a:t>
            </a:r>
            <a:r>
              <a:rPr lang="en-US" b="1" dirty="0" bmk="359">
                <a:solidFill>
                  <a:srgbClr val="0000FF"/>
                </a:solidFill>
              </a:rPr>
              <a:t>pres</a:t>
            </a:r>
            <a:r>
              <a:rPr lang="en-US" b="1" dirty="0" bmk="343">
                <a:solidFill>
                  <a:srgbClr val="0000FF"/>
                </a:solidFill>
              </a:rPr>
              <a:t>erv</a:t>
            </a:r>
            <a:r>
              <a:rPr lang="en-US" b="1" dirty="0" bmk="98">
                <a:solidFill>
                  <a:srgbClr val="0000FF"/>
                </a:solidFill>
              </a:rPr>
              <a:t>i</a:t>
            </a:r>
            <a:r>
              <a:rPr lang="en-US" b="1" dirty="0" bmk="92">
                <a:solidFill>
                  <a:srgbClr val="0000FF"/>
                </a:solidFill>
              </a:rPr>
              <a:t>ng ha</a:t>
            </a:r>
            <a:r>
              <a:rPr lang="en-US" b="1" dirty="0" bmk="1830">
                <a:solidFill>
                  <a:srgbClr val="0000FF"/>
                </a:solidFill>
              </a:rPr>
              <a:t>sh</a:t>
            </a:r>
            <a:r>
              <a:rPr lang="en-US" b="1" dirty="0" bmk="1411">
                <a:solidFill>
                  <a:srgbClr val="0000FF"/>
                </a:solidFill>
              </a:rPr>
              <a:t>i</a:t>
            </a:r>
            <a:r>
              <a:rPr lang="en-US" b="1" dirty="0" bmk="1713">
                <a:solidFill>
                  <a:srgbClr val="0000FF"/>
                </a:solidFill>
              </a:rPr>
              <a:t>ng</a:t>
            </a:r>
            <a:r>
              <a:rPr lang="en-US" b="1" dirty="0" bmk="1413">
                <a:solidFill>
                  <a:srgbClr val="0000FF"/>
                </a:solidFill>
              </a:rPr>
              <a:t/>
            </a:r>
            <a:r>
              <a:rPr lang="en-US" dirty="0" bmk="396">
                <a:solidFill>
                  <a:srgbClr val="0000FF"/>
                </a:solidFill>
              </a:rPr>
              <a:t> t</a:t>
            </a:r>
            <a:r>
              <a:rPr lang="en-US" dirty="0" bmk="319">
                <a:solidFill>
                  <a:srgbClr val="0000FF"/>
                </a:solidFill>
              </a:rPr>
              <a:t>o g</a:t>
            </a:r>
            <a:r>
              <a:rPr lang="en-US" dirty="0" bmk="546">
                <a:solidFill>
                  <a:srgbClr val="0000FF"/>
                </a:solidFill>
              </a:rPr>
              <a:t>en</a:t>
            </a:r>
            <a:r>
              <a:rPr lang="en-US" dirty="0" bmk="1007">
                <a:solidFill>
                  <a:srgbClr val="0000FF"/>
                </a:solidFill>
              </a:rPr>
              <a:t>era</a:t>
            </a:r>
            <a:r>
              <a:rPr lang="en-US" dirty="0" bmk="1003">
                <a:solidFill>
                  <a:srgbClr val="0000FF"/>
                </a:solidFill>
              </a:rPr>
              <a:t>t</a:t>
            </a:r>
            <a:r>
              <a:rPr lang="en-US" dirty="0" bmk="1558">
                <a:solidFill>
                  <a:srgbClr val="0000FF"/>
                </a:solidFill>
              </a:rPr>
              <a:t>e </a:t>
            </a:r>
            <a:r>
              <a:rPr lang="en-US" dirty="0" bmk="100">
                <a:solidFill>
                  <a:srgbClr val="0000FF"/>
                </a:solidFill>
              </a:rPr>
              <a:t>s</a:t>
            </a:r>
            <a:r>
              <a:rPr lang="en-US" dirty="0" bmk="330">
                <a:solidFill>
                  <a:srgbClr val="0000FF"/>
                </a:solidFill>
              </a:rPr>
              <a:t>igna</a:t>
            </a:r>
            <a:r>
              <a:rPr lang="en-US" dirty="0" bmk="446">
                <a:solidFill>
                  <a:srgbClr val="0000FF"/>
                </a:solidFill>
              </a:rPr>
              <a:t>tu</a:t>
            </a:r>
            <a:r>
              <a:rPr lang="en-US" dirty="0" bmk="298">
                <a:solidFill>
                  <a:srgbClr val="0000FF"/>
                </a:solidFill>
              </a:rPr>
              <a:t>res</a:t>
            </a:r>
            <a:r>
              <a:rPr lang="en-US" dirty="0" bmk="506">
                <a:solidFill>
                  <a:srgbClr val="0000FF"/>
                </a:solidFill>
              </a:rPr>
              <a:t> </a:t>
            </a:r>
            <a:r>
              <a:rPr lang="en-US" dirty="0" bmk="75">
                <a:solidFill>
                  <a:srgbClr val="0000FF"/>
                </a:solidFill>
              </a:rPr>
              <a:t>wi</a:t>
            </a:r>
            <a:r>
              <a:rPr lang="en-US" dirty="0" bmk="251">
                <a:solidFill>
                  <a:srgbClr val="0000FF"/>
                </a:solidFill>
              </a:rPr>
              <a:t>t</a:t>
            </a:r>
            <a:r>
              <a:rPr lang="en-US" dirty="0" bmk="1306">
                <a:solidFill>
                  <a:srgbClr val="0000FF"/>
                </a:solidFill>
              </a:rPr>
              <a:t>h pr</a:t>
            </a:r>
            <a:r>
              <a:rPr lang="en-US" dirty="0" bmk="1363">
                <a:solidFill>
                  <a:srgbClr val="0000FF"/>
                </a:solidFill>
              </a:rPr>
              <a:t>o</a:t>
            </a:r>
            <a:r>
              <a:rPr lang="en-US" dirty="0" bmk="1571">
                <a:solidFill>
                  <a:srgbClr val="0000FF"/>
                </a:solidFill>
              </a:rPr>
              <a:t>per</a:t>
            </a:r>
            <a:r>
              <a:rPr lang="en-US" dirty="0" bmk="1424">
                <a:solidFill>
                  <a:srgbClr val="0000FF"/>
                </a:solidFill>
              </a:rPr>
              <a:t>t</a:t>
            </a:r>
            <a:r>
              <a:rPr lang="en-US" dirty="0" bmk="493">
                <a:solidFill>
                  <a:srgbClr val="0000FF"/>
                </a:solidFill>
              </a:rPr>
              <a:t>y </a:t>
            </a:r>
            <a:r>
              <a:rPr lang="en-US" dirty="0" bmk="1303">
                <a:solidFill>
                  <a:srgbClr val="0000FF"/>
                </a:solidFill>
              </a:rPr>
              <a:t/>
            </a:r>
            <a:r>
              <a:rPr lang="en-US" b="1" dirty="0" err="1" bmk="0">
                <a:solidFill>
                  <a:srgbClr val="0000FF"/>
                </a:solidFill>
              </a:rPr>
              <a:t>Pr</a:t>
            </a:r>
            <a:r>
              <a:rPr lang="en-US" b="1" dirty="0" bmk="0">
                <a:solidFill>
                  <a:srgbClr val="0000FF"/>
                </a:solidFill>
              </a:rPr>
              <a:t>[</a:t>
            </a:r>
            <a:r>
              <a:rPr lang="en-US" b="1" i="1" dirty="0" bmk="0">
                <a:solidFill>
                  <a:srgbClr val="0000FF"/>
                </a:solidFill>
              </a:rPr>
              <a:t>h</a:t>
            </a:r>
            <a:r>
              <a:rPr lang="en-US" b="1" baseline="-25000" dirty="0" bmk="0">
                <a:solidFill>
                  <a:srgbClr val="0000FF"/>
                </a:solidFill>
                <a:sym typeface="Symbol"/>
              </a:rPr>
              <a:t></a:t>
            </a:r>
            <a:r>
              <a:rPr lang="en-US" b="1" dirty="0" bmk="0">
                <a:solidFill>
                  <a:srgbClr val="0000FF"/>
                </a:solidFill>
              </a:rPr>
              <a:t>(C</a:t>
            </a:r>
            <a:r>
              <a:rPr lang="en-US" b="1" baseline="-25000" dirty="0" bmk="0">
                <a:solidFill>
                  <a:srgbClr val="0000FF"/>
                </a:solidFill>
              </a:rPr>
              <a:t>1</a:t>
            </a:r>
            <a:r>
              <a:rPr lang="en-US" b="1" dirty="0" bmk="427">
                <a:solidFill>
                  <a:srgbClr val="0000FF"/>
                </a:solidFill>
              </a:rPr>
              <a:t>) = </a:t>
            </a:r>
            <a:r>
              <a:rPr lang="en-US" b="1" dirty="0" bmk="1653">
                <a:solidFill>
                  <a:srgbClr val="0000FF"/>
                </a:solidFill>
              </a:rPr>
              <a:t/>
            </a:r>
            <a:r>
              <a:rPr lang="en-US" b="1" i="1" dirty="0" bmk="605">
                <a:solidFill>
                  <a:srgbClr val="0000FF"/>
                </a:solidFill>
              </a:rPr>
              <a:t>h</a:t>
            </a:r>
            <a:r>
              <a:rPr lang="en-US" b="1" i="1" dirty="0" bmk="670">
                <a:solidFill>
                  <a:srgbClr val="0000FF"/>
                </a:solidFill>
              </a:rPr>
              <a:t/>
            </a:r>
            <a:r>
              <a:rPr lang="en-US" b="1" baseline="-25000" dirty="0" bmk="0">
                <a:solidFill>
                  <a:srgbClr val="0000FF"/>
                </a:solidFill>
                <a:sym typeface="Symbol"/>
              </a:rPr>
              <a:t></a:t>
            </a:r>
            <a:r>
              <a:rPr lang="en-US" b="1" dirty="0" bmk="0">
                <a:solidFill>
                  <a:srgbClr val="0000FF"/>
                </a:solidFill>
              </a:rPr>
              <a:t>(C</a:t>
            </a:r>
            <a:r>
              <a:rPr lang="en-US" b="1" baseline="-25000" dirty="0" bmk="0">
                <a:solidFill>
                  <a:srgbClr val="0000FF"/>
                </a:solidFill>
              </a:rPr>
              <a:t>2</a:t>
            </a:r>
            <a:r>
              <a:rPr lang="en-US" b="1" dirty="0" bmk="787">
                <a:solidFill>
                  <a:srgbClr val="0000FF"/>
                </a:solidFill>
              </a:rPr>
              <a:t>)] = </a:t>
            </a:r>
            <a:r>
              <a:rPr lang="en-US" b="1" dirty="0" bmk="1351">
                <a:solidFill>
                  <a:srgbClr val="0000FF"/>
                </a:solidFill>
              </a:rPr>
              <a:t/>
            </a:r>
            <a:r>
              <a:rPr lang="en-US" b="1" i="1" dirty="0" err="1" bmk="564">
                <a:solidFill>
                  <a:srgbClr val="0000FF"/>
                </a:solidFill>
              </a:rPr>
              <a:t>si</a:t>
            </a:r>
            <a:r>
              <a:rPr lang="en-US" b="1" i="1" dirty="0" err="1" bmk="1739">
                <a:solidFill>
                  <a:srgbClr val="0000FF"/>
                </a:solidFill>
              </a:rPr>
              <a:t>m</a:t>
            </a:r>
            <a:r>
              <a:rPr lang="en-US" b="1" i="1" dirty="0" err="1" bmk="1518">
                <a:solidFill>
                  <a:srgbClr val="0000FF"/>
                </a:solidFill>
              </a:rPr>
              <a:t/>
            </a:r>
            <a:r>
              <a:rPr lang="en-US" b="1" dirty="0" bmk="1355">
                <a:solidFill>
                  <a:srgbClr val="0000FF"/>
                </a:solidFill>
              </a:rPr>
              <a:t>(C</a:t>
            </a:r>
            <a:r>
              <a:rPr lang="en-US" b="1" dirty="0" bmk="1810">
                <a:solidFill>
                  <a:srgbClr val="0000FF"/>
                </a:solidFill>
              </a:rPr>
              <a:t/>
            </a:r>
            <a:r>
              <a:rPr lang="en-US" b="1" baseline="-25000" dirty="0" bmk="579">
                <a:solidFill>
                  <a:srgbClr val="0000FF"/>
                </a:solidFill>
              </a:rPr>
              <a:t>1</a:t>
            </a:r>
            <a:r>
              <a:rPr lang="en-US" b="1" baseline="-25000" dirty="0" bmk="1276">
                <a:solidFill>
                  <a:srgbClr val="0000FF"/>
                </a:solidFill>
              </a:rPr>
              <a:t/>
            </a:r>
            <a:r>
              <a:rPr lang="en-US" b="1" dirty="0" bmk="1527">
                <a:solidFill>
                  <a:srgbClr val="0000FF"/>
                </a:solidFill>
              </a:rPr>
              <a:t>,</a:t>
            </a:r>
            <a:r>
              <a:rPr lang="en-US" b="1" dirty="0" bmk="465">
                <a:solidFill>
                  <a:srgbClr val="0000FF"/>
                </a:solidFill>
              </a:rPr>
              <a:t> </a:t>
            </a:r>
            <a:r>
              <a:rPr lang="en-US" b="1" dirty="0" bmk="0">
                <a:solidFill>
                  <a:srgbClr val="0000FF"/>
                </a:solidFill>
              </a:rPr>
              <a:t>C</a:t>
            </a:r>
            <a:r>
              <a:rPr lang="en-US" b="1" baseline="-25000" dirty="0" bmk="0">
                <a:solidFill>
                  <a:srgbClr val="0000FF"/>
                </a:solidFill>
              </a:rPr>
              <a:t>2</a:t>
            </a:r>
            <a:r>
              <a:rPr lang="en-US" b="1" dirty="0" bmk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 bmk="1798">
                <a:solidFill>
                  <a:srgbClr val="0000FF"/>
                </a:solidFill>
              </a:rPr>
              <a:t>We</a:t>
            </a:r>
            <a:r>
              <a:rPr lang="en-US" dirty="0" bmk="398">
                <a:solidFill>
                  <a:srgbClr val="0000FF"/>
                </a:solidFill>
              </a:rPr>
              <a:t> </a:t>
            </a:r>
            <a:r>
              <a:rPr lang="en-US" dirty="0" bmk="436">
                <a:solidFill>
                  <a:srgbClr val="0000FF"/>
                </a:solidFill>
              </a:rPr>
              <a:t>u</a:t>
            </a:r>
            <a:r>
              <a:rPr lang="en-US" dirty="0" bmk="186">
                <a:solidFill>
                  <a:srgbClr val="0000FF"/>
                </a:solidFill>
              </a:rPr>
              <a:t>sed</a:t>
            </a:r>
            <a:r>
              <a:rPr lang="en-US" dirty="0" bmk="849">
                <a:solidFill>
                  <a:srgbClr val="0000FF"/>
                </a:solidFill>
              </a:rPr>
              <a:t> ha</a:t>
            </a:r>
            <a:r>
              <a:rPr lang="en-US" dirty="0" bmk="42">
                <a:solidFill>
                  <a:srgbClr val="0000FF"/>
                </a:solidFill>
              </a:rPr>
              <a:t>s</a:t>
            </a:r>
            <a:r>
              <a:rPr lang="en-US" dirty="0" bmk="703">
                <a:solidFill>
                  <a:srgbClr val="0000FF"/>
                </a:solidFill>
              </a:rPr>
              <a:t>h</a:t>
            </a:r>
            <a:r>
              <a:rPr lang="en-US" dirty="0" bmk="1120">
                <a:solidFill>
                  <a:srgbClr val="0000FF"/>
                </a:solidFill>
              </a:rPr>
              <a:t>ing </a:t>
            </a:r>
            <a:r>
              <a:rPr lang="en-US" dirty="0" bmk="1639">
                <a:solidFill>
                  <a:srgbClr val="0000FF"/>
                </a:solidFill>
              </a:rPr>
              <a:t>to</a:t>
            </a:r>
            <a:r>
              <a:rPr lang="en-US" dirty="0" bmk="1509">
                <a:solidFill>
                  <a:srgbClr val="0000FF"/>
                </a:solidFill>
              </a:rPr>
              <a:t> </a:t>
            </a:r>
            <a:r>
              <a:rPr lang="en-US" dirty="0" bmk="159">
                <a:solidFill>
                  <a:srgbClr val="0000FF"/>
                </a:solidFill>
              </a:rPr>
              <a:t>g</a:t>
            </a:r>
            <a:r>
              <a:rPr lang="en-US" dirty="0" bmk="1786">
                <a:solidFill>
                  <a:srgbClr val="0000FF"/>
                </a:solidFill>
              </a:rPr>
              <a:t>et </a:t>
            </a:r>
            <a:r>
              <a:rPr lang="en-US" dirty="0" bmk="101">
                <a:solidFill>
                  <a:srgbClr val="0000FF"/>
                </a:solidFill>
              </a:rPr>
              <a:t>aro</a:t>
            </a:r>
            <a:r>
              <a:rPr lang="en-US" dirty="0" bmk="1033">
                <a:solidFill>
                  <a:srgbClr val="0000FF"/>
                </a:solidFill>
              </a:rPr>
              <a:t>u</a:t>
            </a:r>
            <a:r>
              <a:rPr lang="en-US" dirty="0" bmk="1366">
                <a:solidFill>
                  <a:srgbClr val="0000FF"/>
                </a:solidFill>
              </a:rPr>
              <a:t>nd</a:t>
            </a:r>
            <a:r>
              <a:rPr lang="en-US" dirty="0" bmk="1710">
                <a:solidFill>
                  <a:srgbClr val="0000FF"/>
                </a:solidFill>
              </a:rPr>
              <a:t> gene</a:t>
            </a:r>
            <a:r>
              <a:rPr lang="en-US" dirty="0" bmk="916">
                <a:solidFill>
                  <a:srgbClr val="0000FF"/>
                </a:solidFill>
              </a:rPr>
              <a:t>rat</a:t>
            </a:r>
            <a:r>
              <a:rPr lang="en-US" dirty="0" bmk="839">
                <a:solidFill>
                  <a:srgbClr val="0000FF"/>
                </a:solidFill>
              </a:rPr>
              <a:t>ing</a:t>
            </a:r>
            <a:r>
              <a:rPr lang="en-US" dirty="0" bmk="109">
                <a:solidFill>
                  <a:srgbClr val="0000FF"/>
                </a:solidFill>
              </a:rPr>
              <a:t> r</a:t>
            </a:r>
            <a:r>
              <a:rPr lang="en-US" dirty="0" bmk="6">
                <a:solidFill>
                  <a:srgbClr val="0000FF"/>
                </a:solidFill>
              </a:rPr>
              <a:t>a</a:t>
            </a:r>
            <a:r>
              <a:rPr lang="en-US" dirty="0" bmk="267">
                <a:solidFill>
                  <a:srgbClr val="0000FF"/>
                </a:solidFill>
              </a:rPr>
              <a:t>n</a:t>
            </a:r>
            <a:r>
              <a:rPr lang="en-US" dirty="0" bmk="798">
                <a:solidFill>
                  <a:srgbClr val="0000FF"/>
                </a:solidFill>
              </a:rPr>
              <a:t>d</a:t>
            </a:r>
            <a:r>
              <a:rPr lang="en-US" dirty="0" bmk="1079">
                <a:solidFill>
                  <a:srgbClr val="0000FF"/>
                </a:solidFill>
              </a:rPr>
              <a:t>om </a:t>
            </a:r>
            <a:r>
              <a:rPr lang="en-US" dirty="0" bmk="1506">
                <a:solidFill>
                  <a:srgbClr val="0000FF"/>
                </a:solidFill>
              </a:rPr>
              <a:t>pe</a:t>
            </a:r>
            <a:r>
              <a:rPr lang="en-US" dirty="0" bmk="1048">
                <a:solidFill>
                  <a:srgbClr val="0000FF"/>
                </a:solidFill>
              </a:rPr>
              <a:t>r</a:t>
            </a:r>
            <a:r>
              <a:rPr lang="en-US" dirty="0" bmk="744">
                <a:solidFill>
                  <a:srgbClr val="0000FF"/>
                </a:solidFill>
              </a:rPr>
              <a:t>mu</a:t>
            </a:r>
            <a:r>
              <a:rPr lang="en-US" dirty="0" bmk="1280">
                <a:solidFill>
                  <a:srgbClr val="0000FF"/>
                </a:solidFill>
              </a:rPr>
              <a:t>t</a:t>
            </a:r>
            <a:r>
              <a:rPr lang="en-US" dirty="0" bmk="1167">
                <a:solidFill>
                  <a:srgbClr val="0000FF"/>
                </a:solidFill>
              </a:rPr>
              <a:t>a</a:t>
            </a:r>
            <a:r>
              <a:rPr lang="en-US" dirty="0" bmk="926">
                <a:solidFill>
                  <a:srgbClr val="0000FF"/>
                </a:solidFill>
              </a:rPr>
              <a:t>t</a:t>
            </a:r>
            <a:r>
              <a:rPr lang="en-US" dirty="0" bmk="1641">
                <a:solidFill>
                  <a:srgbClr val="0000FF"/>
                </a:solidFill>
              </a:rPr>
              <a:t>ion</a:t>
            </a:r>
            <a:r>
              <a:rPr lang="en-US" dirty="0" bmk="1032">
                <a:solidFill>
                  <a:srgbClr val="0000FF"/>
                </a:solidFill>
              </a:rPr>
              <a:t>s</a:t>
            </a:r>
            <a:r>
              <a:rPr lang="en-US" dirty="0" bmk="1032">
                <a:solidFill>
                  <a:srgbClr val="0000FF"/>
                </a:solidFill>
              </a:rPr>
              <a:t/>
            </a:r>
          </a:p>
          <a:p>
            <a:r>
              <a:rPr lang="en-US" b="1" dirty="0" bmk="465">
                <a:solidFill>
                  <a:srgbClr val="D60093"/>
                </a:solidFill>
              </a:rPr>
              <a:t>Lo</a:t>
            </a:r>
            <a:r>
              <a:rPr lang="en-US" b="1" dirty="0" bmk="1294">
                <a:solidFill>
                  <a:srgbClr val="D60093"/>
                </a:solidFill>
              </a:rPr>
              <a:t>ca</a:t>
            </a:r>
            <a:r>
              <a:rPr lang="en-US" b="1" dirty="0" bmk="818">
                <a:solidFill>
                  <a:srgbClr val="D60093"/>
                </a:solidFill>
              </a:rPr>
              <a:t>li</a:t>
            </a:r>
            <a:r>
              <a:rPr lang="en-US" b="1" dirty="0" bmk="1717">
                <a:solidFill>
                  <a:srgbClr val="D60093"/>
                </a:solidFill>
              </a:rPr>
              <a:t>t</a:t>
            </a:r>
            <a:r>
              <a:rPr lang="en-US" b="1" dirty="0" bmk="584">
                <a:solidFill>
                  <a:srgbClr val="D60093"/>
                </a:solidFill>
              </a:rPr>
              <a:t>y</a:t>
            </a:r>
            <a:r>
              <a:rPr lang="en-US" b="1" dirty="0" bmk="1061">
                <a:solidFill>
                  <a:srgbClr val="D60093"/>
                </a:solidFill>
              </a:rPr>
              <a:t>-S</a:t>
            </a:r>
            <a:r>
              <a:rPr lang="en-US" b="1" dirty="0" bmk="254">
                <a:solidFill>
                  <a:srgbClr val="D60093"/>
                </a:solidFill>
              </a:rPr>
              <a:t>en</a:t>
            </a:r>
            <a:r>
              <a:rPr lang="en-US" b="1" dirty="0" bmk="198">
                <a:solidFill>
                  <a:srgbClr val="D60093"/>
                </a:solidFill>
              </a:rPr>
              <a:t>si</a:t>
            </a:r>
            <a:r>
              <a:rPr lang="en-US" b="1" dirty="0" bmk="1378">
                <a:solidFill>
                  <a:srgbClr val="D60093"/>
                </a:solidFill>
              </a:rPr>
              <a:t>ti</a:t>
            </a:r>
            <a:r>
              <a:rPr lang="en-US" b="1" dirty="0" bmk="1799">
                <a:solidFill>
                  <a:srgbClr val="D60093"/>
                </a:solidFill>
              </a:rPr>
              <a:t>v</a:t>
            </a:r>
            <a:r>
              <a:rPr lang="en-US" b="1" dirty="0" bmk="80">
                <a:solidFill>
                  <a:srgbClr val="D60093"/>
                </a:solidFill>
              </a:rPr>
              <a:t>e </a:t>
            </a:r>
            <a:r>
              <a:rPr lang="en-US" b="1" dirty="0" bmk="184">
                <a:solidFill>
                  <a:srgbClr val="D60093"/>
                </a:solidFill>
              </a:rPr>
              <a:t>Hash</a:t>
            </a:r>
            <a:r>
              <a:rPr lang="en-US" b="1" dirty="0" bmk="1723">
                <a:solidFill>
                  <a:srgbClr val="D60093"/>
                </a:solidFill>
              </a:rPr>
              <a:t>i</a:t>
            </a:r>
            <a:r>
              <a:rPr lang="en-US" b="1" dirty="0" bmk="1105">
                <a:solidFill>
                  <a:srgbClr val="D60093"/>
                </a:solidFill>
              </a:rPr>
              <a:t>ng</a:t>
            </a:r>
            <a:r>
              <a:rPr lang="en-US" b="1" dirty="0" bmk="1860">
                <a:solidFill>
                  <a:srgbClr val="D60093"/>
                </a:solidFill>
              </a:rPr>
              <a:t>: </a:t>
            </a:r>
            <a:r>
              <a:rPr lang="en-US" b="1" dirty="0" bmk="1835">
                <a:solidFill>
                  <a:srgbClr val="D60093"/>
                </a:solidFill>
              </a:rPr>
              <a:t/>
            </a:r>
            <a:r>
              <a:rPr lang="en-US" dirty="0" bmk="1056"/>
              <a:t>Fo</a:t>
            </a:r>
            <a:r>
              <a:rPr lang="en-US" dirty="0" bmk="1758"/>
              <a:t>cu</a:t>
            </a:r>
            <a:r>
              <a:rPr lang="en-US" dirty="0" bmk="1544"/>
              <a:t>s </a:t>
            </a:r>
            <a:r>
              <a:rPr lang="en-US" dirty="0" bmk="1155"/>
              <a:t>o</a:t>
            </a:r>
            <a:r>
              <a:rPr lang="en-US" dirty="0" bmk="102"/>
              <a:t>n p</a:t>
            </a:r>
            <a:r>
              <a:rPr lang="en-US" dirty="0" bmk="1218"/>
              <a:t>ai</a:t>
            </a:r>
            <a:r>
              <a:rPr lang="en-US" dirty="0" bmk="1823"/>
              <a:t>r</a:t>
            </a:r>
            <a:r>
              <a:rPr lang="en-US" dirty="0" bmk="1832"/>
              <a:t>s </a:t>
            </a:r>
            <a:r>
              <a:rPr lang="en-US" dirty="0" bmk="682"/>
              <a:t>of s</a:t>
            </a:r>
            <a:r>
              <a:rPr lang="en-US" dirty="0" bmk="1599"/>
              <a:t>i</a:t>
            </a:r>
            <a:r>
              <a:rPr lang="en-US" dirty="0" bmk="232"/>
              <a:t>gn</a:t>
            </a:r>
            <a:r>
              <a:rPr lang="en-US" dirty="0" bmk="1336"/>
              <a:t>atur</a:t>
            </a:r>
            <a:r>
              <a:rPr lang="en-US" dirty="0" bmk="1272"/>
              <a:t>es</a:t>
            </a:r>
            <a:r>
              <a:rPr lang="en-US" dirty="0" bmk="223"/>
              <a:t> lik</a:t>
            </a:r>
            <a:r>
              <a:rPr lang="en-US" dirty="0" bmk="723"/>
              <a:t>ely</a:t>
            </a:r>
            <a:r>
              <a:rPr lang="en-US" dirty="0" bmk="542"/>
              <a:t> </a:t>
            </a:r>
            <a:r>
              <a:rPr lang="en-US" dirty="0" bmk="40"/>
              <a:t>to be </a:t>
            </a:r>
            <a:r>
              <a:rPr lang="en-US" dirty="0" bmk="1213"/>
              <a:t>f</a:t>
            </a:r>
            <a:r>
              <a:rPr lang="en-US" dirty="0" bmk="167"/>
              <a:t>rom</a:t>
            </a:r>
            <a:r>
              <a:rPr lang="en-US" dirty="0" bmk="1440"/>
              <a:t> </a:t>
            </a:r>
            <a:r>
              <a:rPr lang="en-US" dirty="0" bmk="1105"/>
              <a:t>s</a:t>
            </a:r>
            <a:r>
              <a:rPr lang="en-US" dirty="0" bmk="198"/>
              <a:t>imi</a:t>
            </a:r>
            <a:r>
              <a:rPr lang="en-US" dirty="0" bmk="401"/>
              <a:t>l</a:t>
            </a:r>
            <a:r>
              <a:rPr lang="en-US" dirty="0" bmk="257"/>
              <a:t>a</a:t>
            </a:r>
            <a:r>
              <a:rPr lang="en-US" dirty="0" bmk="1210"/>
              <a:t>r</a:t>
            </a:r>
            <a:r>
              <a:rPr lang="en-US" dirty="0" bmk="1595"/>
              <a:t> d</a:t>
            </a:r>
            <a:r>
              <a:rPr lang="en-US" dirty="0" bmk="1729"/>
              <a:t>ocu</a:t>
            </a:r>
            <a:r>
              <a:rPr lang="en-US" dirty="0" bmk="1835"/>
              <a:t>m</a:t>
            </a:r>
            <a:r>
              <a:rPr lang="en-US" dirty="0" bmk="801"/>
              <a:t>e</a:t>
            </a:r>
            <a:r>
              <a:rPr lang="en-US" dirty="0" bmk="1066"/>
              <a:t>n</a:t>
            </a:r>
            <a:r>
              <a:rPr lang="en-US" dirty="0" bmk="392"/>
              <a:t>ts</a:t>
            </a:r>
            <a:r>
              <a:rPr lang="en-US" dirty="0" bmk="678"/>
              <a:t/>
            </a:r>
          </a:p>
          <a:p>
            <a:pPr lvl="1"/>
            <a:r>
              <a:rPr lang="en-US" dirty="0" bmk="956">
                <a:solidFill>
                  <a:srgbClr val="0000FF"/>
                </a:solidFill>
              </a:rPr>
              <a:t>We </a:t>
            </a:r>
            <a:r>
              <a:rPr lang="en-US" dirty="0" bmk="1647">
                <a:solidFill>
                  <a:srgbClr val="0000FF"/>
                </a:solidFill>
              </a:rPr>
              <a:t>use</a:t>
            </a:r>
            <a:r>
              <a:rPr lang="en-US" dirty="0" bmk="728">
                <a:solidFill>
                  <a:srgbClr val="0000FF"/>
                </a:solidFill>
              </a:rPr>
              <a:t>d </a:t>
            </a:r>
            <a:r>
              <a:rPr lang="en-US" dirty="0" bmk="969">
                <a:solidFill>
                  <a:srgbClr val="0000FF"/>
                </a:solidFill>
              </a:rPr>
              <a:t>ha</a:t>
            </a:r>
            <a:r>
              <a:rPr lang="en-US" dirty="0" bmk="1033">
                <a:solidFill>
                  <a:srgbClr val="0000FF"/>
                </a:solidFill>
              </a:rPr>
              <a:t>s</a:t>
            </a:r>
            <a:r>
              <a:rPr lang="en-US" dirty="0" bmk="1375">
                <a:solidFill>
                  <a:srgbClr val="0000FF"/>
                </a:solidFill>
              </a:rPr>
              <a:t>hin</a:t>
            </a:r>
            <a:r>
              <a:rPr lang="en-US" dirty="0" bmk="1547">
                <a:solidFill>
                  <a:srgbClr val="0000FF"/>
                </a:solidFill>
              </a:rPr>
              <a:t>g</a:t>
            </a:r>
            <a:r>
              <a:rPr lang="en-US" dirty="0" bmk="367">
                <a:solidFill>
                  <a:srgbClr val="0000FF"/>
                </a:solidFill>
              </a:rPr>
              <a:t> </a:t>
            </a:r>
            <a:r>
              <a:rPr lang="en-US" dirty="0" bmk="779">
                <a:solidFill>
                  <a:srgbClr val="0000FF"/>
                </a:solidFill>
              </a:rPr>
              <a:t>to</a:t>
            </a:r>
            <a:r>
              <a:rPr lang="en-US" dirty="0" bmk="2">
                <a:solidFill>
                  <a:srgbClr val="0000FF"/>
                </a:solidFill>
              </a:rPr>
              <a:t> find </a:t>
            </a:r>
            <a:r>
              <a:rPr lang="en-US" dirty="0" bmk="35">
                <a:solidFill>
                  <a:srgbClr val="0000FF"/>
                </a:solidFill>
              </a:rPr>
              <a:t/>
            </a:r>
            <a:r>
              <a:rPr lang="en-US" b="1" dirty="0" bmk="299">
                <a:solidFill>
                  <a:srgbClr val="0000FF"/>
                </a:solidFill>
              </a:rPr>
              <a:t>ca</a:t>
            </a:r>
            <a:r>
              <a:rPr lang="en-US" b="1" dirty="0" bmk="1094">
                <a:solidFill>
                  <a:srgbClr val="0000FF"/>
                </a:solidFill>
              </a:rPr>
              <a:t>ndidat</a:t>
            </a:r>
            <a:r>
              <a:rPr lang="en-US" b="1" dirty="0" bmk="421">
                <a:solidFill>
                  <a:srgbClr val="0000FF"/>
                </a:solidFill>
              </a:rPr>
              <a:t>e </a:t>
            </a:r>
            <a:r>
              <a:rPr lang="en-US" b="1" dirty="0" bmk="0">
                <a:solidFill>
                  <a:srgbClr val="0000FF"/>
                </a:solidFill>
              </a:rPr>
              <a:t>pairs</a:t>
            </a:r>
            <a:r>
              <a:rPr lang="en-US" dirty="0" bmk="1590">
                <a:solidFill>
                  <a:srgbClr val="0000FF"/>
                </a:solidFill>
              </a:rPr>
              <a:t> of si</a:t>
            </a:r>
            <a:r>
              <a:rPr lang="en-US" dirty="0" bmk="1646">
                <a:solidFill>
                  <a:srgbClr val="0000FF"/>
                </a:solidFill>
              </a:rPr>
              <a:t>mi</a:t>
            </a:r>
            <a:r>
              <a:rPr lang="en-US" dirty="0" bmk="1059">
                <a:solidFill>
                  <a:srgbClr val="0000FF"/>
                </a:solidFill>
              </a:rPr>
              <a:t>larity</a:t>
            </a:r>
            <a:r>
              <a:rPr lang="en-US" dirty="0" bmk="0">
                <a:solidFill>
                  <a:srgbClr val="0000FF"/>
                </a:solidFill>
              </a:rPr>
              <a:t> </a:t>
            </a:r>
            <a:r>
              <a:rPr lang="en-US" dirty="0" bmk="458">
                <a:solidFill>
                  <a:srgbClr val="0000FF"/>
                </a:solidFill>
                <a:sym typeface="Symbol"/>
              </a:rPr>
              <a:t> </a:t>
            </a:r>
            <a:r>
              <a:rPr lang="en-US" dirty="0" bmk="556">
                <a:solidFill>
                  <a:srgbClr val="0000FF"/>
                </a:solidFill>
                <a:sym typeface="Symbol"/>
              </a:rPr>
              <a:t/>
            </a:r>
            <a:r>
              <a:rPr lang="en-US" b="1" dirty="0" bmk="0">
                <a:solidFill>
                  <a:srgbClr val="0000FF"/>
                </a:solidFill>
              </a:rPr>
              <a:t>s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625"/>
              <a:t>J. Les</a:t>
            </a:r>
            <a:r>
              <a:rPr lang="en-US" bmk="1302"/>
              <a:t>ko</a:t>
            </a:r>
            <a:r>
              <a:rPr lang="en-US" bmk="1044"/>
              <a:t>vec, </a:t>
            </a:r>
            <a:r>
              <a:rPr lang="en-US" bmk="242"/>
              <a:t>A. </a:t>
            </a:r>
            <a:r>
              <a:rPr lang="en-US" bmk="885"/>
              <a:t>R</a:t>
            </a:r>
            <a:r>
              <a:rPr lang="en-US" bmk="1466"/>
              <a:t>aj</a:t>
            </a:r>
            <a:r>
              <a:rPr lang="en-US" bmk="1489"/>
              <a:t>ara</a:t>
            </a:r>
            <a:r>
              <a:rPr lang="en-US" bmk="1361"/>
              <a:t>ma</a:t>
            </a:r>
            <a:r>
              <a:rPr lang="en-US" bmk="113"/>
              <a:t>n, J. </a:t>
            </a:r>
            <a:r>
              <a:rPr lang="en-US" bmk="332"/>
              <a:t>Ul</a:t>
            </a:r>
            <a:r>
              <a:rPr lang="en-US" bmk="928"/>
              <a:t>l</a:t>
            </a:r>
            <a:r>
              <a:rPr lang="en-US" bmk="1271"/>
              <a:t>ma</a:t>
            </a:r>
            <a:r>
              <a:rPr lang="en-US" bmk="763"/>
              <a:t>n</a:t>
            </a:r>
            <a:r>
              <a:rPr lang="en-US" bmk="328"/>
              <a:t>:</a:t>
            </a:r>
            <a:r>
              <a:rPr lang="en-US" bmk="1102"/>
              <a:t> </a:t>
            </a:r>
            <a:r>
              <a:rPr lang="en-US" bmk="40"/>
              <a:t>Min</a:t>
            </a:r>
            <a:r>
              <a:rPr lang="en-US" bmk="1502"/>
              <a:t>i</a:t>
            </a:r>
            <a:r>
              <a:rPr lang="en-US" bmk="924"/>
              <a:t>n</a:t>
            </a:r>
            <a:r>
              <a:rPr lang="en-US" bmk="1154"/>
              <a:t>g of </a:t>
            </a:r>
            <a:r>
              <a:rPr lang="en-US" bmk="1615"/>
              <a:t>M</a:t>
            </a:r>
            <a:r>
              <a:rPr lang="en-US" bmk="1583"/>
              <a:t>as</a:t>
            </a:r>
            <a:r>
              <a:rPr lang="en-US" bmk="654"/>
              <a:t>si</a:t>
            </a:r>
            <a:r>
              <a:rPr lang="en-US" bmk="1151"/>
              <a:t>ve </a:t>
            </a:r>
            <a:r>
              <a:rPr lang="en-US" bmk="401"/>
              <a:t>Da</a:t>
            </a:r>
            <a:r>
              <a:rPr lang="en-US" bmk="882"/>
              <a:t>t</a:t>
            </a:r>
            <a:r>
              <a:rPr lang="en-US" bmk="400"/>
              <a:t>asets</a:t>
            </a:r>
            <a:r>
              <a:rPr lang="en-US" bmk="744"/>
              <a:t>, </a:t>
            </a:r>
            <a:r>
              <a:rPr lang="en-US" bmk="764"/>
              <a:t>h</a:t>
            </a:r>
            <a:r>
              <a:rPr lang="en-US" bmk="1555"/>
              <a:t>t</a:t>
            </a:r>
            <a:r>
              <a:rPr lang="en-US" bmk="1582"/>
              <a:t>t</a:t>
            </a:r>
            <a:r>
              <a:rPr lang="en-US" bmk="1587"/>
              <a:t>p</a:t>
            </a:r>
            <a:r>
              <a:rPr lang="en-US" bmk="596"/>
              <a:t>:/</a:t>
            </a:r>
            <a:r>
              <a:rPr lang="en-US" bmk="883"/>
              <a:t>/</a:t>
            </a:r>
            <a:r>
              <a:rPr lang="en-US" bmk="905"/>
              <a:t>ww</a:t>
            </a:r>
            <a:r>
              <a:rPr lang="en-US" bmk="53"/>
              <a:t>w</a:t>
            </a:r>
            <a:r>
              <a:rPr lang="en-US" bmk="577"/>
              <a:t>.mmd</a:t>
            </a:r>
            <a:r>
              <a:rPr lang="en-US" bmk="710"/>
              <a:t>s.o</a:t>
            </a:r>
            <a:r>
              <a:rPr lang="en-US" bmk="767"/>
              <a:t>rg</a:t>
            </a:r>
            <a:r>
              <a:rPr lang="en-US" bmk="1418"/>
              <a:t/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24C00-7883-447F-993D-93A8BDF0ACB6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5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Picture 2" descr="0001_landscape_00050_90143470_7bf4dbd049_30_16375150@N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9612" y="2546350"/>
            <a:ext cx="1677988" cy="1263650"/>
          </a:xfrm>
          <a:prstGeom prst="rect">
            <a:avLst/>
          </a:prstGeom>
          <a:noFill/>
        </p:spPr>
      </p:pic>
      <p:pic>
        <p:nvPicPr>
          <p:cNvPr id="155651" name="Picture 3" descr="0002_travel_00241_156045694_765ce968b6_46_82935691@N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2450" y="3786187"/>
            <a:ext cx="1454150" cy="1090613"/>
          </a:xfrm>
          <a:prstGeom prst="rect">
            <a:avLst/>
          </a:prstGeom>
          <a:noFill/>
        </p:spPr>
      </p:pic>
      <p:pic>
        <p:nvPicPr>
          <p:cNvPr id="155652" name="Picture 4" descr="0003_unlabelled_world-0085_image_08575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5029200"/>
            <a:ext cx="1360487" cy="1360488"/>
          </a:xfrm>
          <a:prstGeom prst="rect">
            <a:avLst/>
          </a:prstGeom>
          <a:noFill/>
        </p:spPr>
      </p:pic>
      <p:pic>
        <p:nvPicPr>
          <p:cNvPr id="155653" name="Picture 5" descr="0004_unlabelled_water-0063_image_06309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3894137"/>
            <a:ext cx="1592263" cy="1058863"/>
          </a:xfrm>
          <a:prstGeom prst="rect">
            <a:avLst/>
          </a:prstGeom>
          <a:noFill/>
        </p:spPr>
      </p:pic>
      <p:pic>
        <p:nvPicPr>
          <p:cNvPr id="155654" name="Picture 6" descr="0005_unlabelled_travel-photography-08_image_01653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57400" y="4951413"/>
            <a:ext cx="1728788" cy="1296987"/>
          </a:xfrm>
          <a:prstGeom prst="rect">
            <a:avLst/>
          </a:prstGeom>
          <a:noFill/>
        </p:spPr>
      </p:pic>
      <p:pic>
        <p:nvPicPr>
          <p:cNvPr id="155655" name="Picture 7" descr="0006_vacation_00069_67983488_199fafb5a8_30_28423283@N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05000" y="2727325"/>
            <a:ext cx="1524000" cy="1006475"/>
          </a:xfrm>
          <a:prstGeom prst="rect">
            <a:avLst/>
          </a:prstGeom>
          <a:noFill/>
        </p:spPr>
      </p:pic>
      <p:pic>
        <p:nvPicPr>
          <p:cNvPr id="155656" name="Picture 8" descr="0007_landscape_00084_132090349_27e120a56c_1_11254121@N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86200" y="5067300"/>
            <a:ext cx="1676400" cy="1257300"/>
          </a:xfrm>
          <a:prstGeom prst="rect">
            <a:avLst/>
          </a:prstGeom>
          <a:noFill/>
        </p:spPr>
      </p:pic>
      <p:pic>
        <p:nvPicPr>
          <p:cNvPr id="155657" name="Picture 9" descr="0008_travel_00128_92040527_6104056acc_37_30117228@N0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86400" y="1372328"/>
            <a:ext cx="1524000" cy="1142272"/>
          </a:xfrm>
          <a:prstGeom prst="rect">
            <a:avLst/>
          </a:prstGeom>
          <a:noFill/>
        </p:spPr>
      </p:pic>
      <p:pic>
        <p:nvPicPr>
          <p:cNvPr id="155658" name="Picture 10" descr="0009_vacation2_00084_151302555_8a5c83b0c1_52_36101698770@N0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97275" y="1270000"/>
            <a:ext cx="1660525" cy="1244600"/>
          </a:xfrm>
          <a:prstGeom prst="rect">
            <a:avLst/>
          </a:prstGeom>
          <a:noFill/>
        </p:spPr>
      </p:pic>
      <p:pic>
        <p:nvPicPr>
          <p:cNvPr id="155659" name="Picture 11" descr="0010_landscape_00122_184818660_0cb35c8dd9_49_11401693@N0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844675" y="1435100"/>
            <a:ext cx="1660525" cy="1155700"/>
          </a:xfrm>
          <a:prstGeom prst="rect">
            <a:avLst/>
          </a:prstGeom>
          <a:noFill/>
        </p:spPr>
      </p:pic>
      <p:sp>
        <p:nvSpPr>
          <p:cNvPr id="155661" name="Text Box 13"/>
          <p:cNvSpPr txBox="1">
            <a:spLocks noChangeArrowheads="1"/>
          </p:cNvSpPr>
          <p:nvPr/>
        </p:nvSpPr>
        <p:spPr bwMode="auto">
          <a:xfrm>
            <a:off x="838200" y="6320135"/>
            <a:ext cx="80010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 bmk="1119"/>
              <a:t>10 </a:t>
            </a:r>
            <a:r>
              <a:rPr lang="en-US" sz="2400" b="1" dirty="0" bmk="1708"/>
              <a:t>neare</a:t>
            </a:r>
            <a:r>
              <a:rPr lang="en-US" sz="2400" b="1" dirty="0" bmk="351"/>
              <a:t>s</a:t>
            </a:r>
            <a:r>
              <a:rPr lang="en-US" sz="2400" b="1" dirty="0" bmk="571"/>
              <a:t>t n</a:t>
            </a:r>
            <a:r>
              <a:rPr lang="en-US" sz="2400" b="1" dirty="0" bmk="196"/>
              <a:t>e</a:t>
            </a:r>
            <a:r>
              <a:rPr lang="en-US" sz="2400" b="1" dirty="0" bmk="1491"/>
              <a:t>ig</a:t>
            </a:r>
            <a:r>
              <a:rPr lang="en-US" sz="2400" b="1" dirty="0" bmk="292"/>
              <a:t>h</a:t>
            </a:r>
            <a:r>
              <a:rPr lang="en-US" sz="2400" b="1" dirty="0" bmk="1321"/>
              <a:t>b</a:t>
            </a:r>
            <a:r>
              <a:rPr lang="en-US" sz="2400" b="1" dirty="0" bmk="1529"/>
              <a:t>ors</a:t>
            </a:r>
            <a:r>
              <a:rPr lang="en-US" sz="2400" b="1" dirty="0" bmk="1266"/>
              <a:t> f</a:t>
            </a:r>
            <a:r>
              <a:rPr lang="en-US" sz="2400" b="1" dirty="0" bmk="256"/>
              <a:t>r</a:t>
            </a:r>
            <a:r>
              <a:rPr lang="en-US" sz="2400" b="1" dirty="0" bmk="1799"/>
              <a:t>om</a:t>
            </a:r>
            <a:r>
              <a:rPr lang="en-US" sz="2400" b="1" dirty="0" bmk="1008"/>
              <a:t> a</a:t>
            </a:r>
            <a:r>
              <a:rPr lang="en-US" sz="2400" b="1" dirty="0" bmk="643"/>
              <a:t> </a:t>
            </a:r>
            <a:r>
              <a:rPr lang="en-US" sz="2400" b="1" dirty="0" bmk="1185"/>
              <a:t>coll</a:t>
            </a:r>
            <a:r>
              <a:rPr lang="en-US" sz="2400" b="1" dirty="0" bmk="1891"/>
              <a:t>ect</a:t>
            </a:r>
            <a:r>
              <a:rPr lang="en-US" sz="2400" b="1" dirty="0" bmk="268"/>
              <a:t>i</a:t>
            </a:r>
            <a:r>
              <a:rPr lang="en-US" sz="2400" b="1" dirty="0" bmk="457"/>
              <a:t>on</a:t>
            </a:r>
            <a:r>
              <a:rPr lang="en-US" sz="2400" b="1" dirty="0" bmk="432"/>
              <a:t> o</a:t>
            </a:r>
            <a:r>
              <a:rPr lang="en-US" sz="2400" b="1" dirty="0" bmk="1688"/>
              <a:t>f</a:t>
            </a:r>
            <a:r>
              <a:rPr lang="en-US" sz="2400" b="1" dirty="0" bmk="344"/>
              <a:t> 2</a:t>
            </a:r>
            <a:r>
              <a:rPr lang="en-US" sz="2400" b="1" dirty="0" bmk="1271"/>
              <a:t> m</a:t>
            </a:r>
            <a:r>
              <a:rPr lang="en-US" sz="2400" b="1" dirty="0" bmk="124"/>
              <a:t>il</a:t>
            </a:r>
            <a:r>
              <a:rPr lang="en-US" sz="2400" b="1" dirty="0" bmk="1382"/>
              <a:t>li</a:t>
            </a:r>
            <a:r>
              <a:rPr lang="en-US" sz="2400" b="1" dirty="0" bmk="203"/>
              <a:t>on</a:t>
            </a:r>
            <a:r>
              <a:rPr lang="en-US" sz="2400" b="1" dirty="0" bmk="673"/>
              <a:t> </a:t>
            </a:r>
            <a:r>
              <a:rPr lang="en-US" sz="2400" b="1" dirty="0" bmk="938"/>
              <a:t>im</a:t>
            </a:r>
            <a:r>
              <a:rPr lang="en-US" sz="2400" b="1" dirty="0" bmk="786"/>
              <a:t>age</a:t>
            </a:r>
            <a:r>
              <a:rPr lang="en-US" sz="2400" b="1" dirty="0" bmk="0"/>
              <a:t>s</a:t>
            </a:r>
          </a:p>
        </p:txBody>
      </p:sp>
      <p:pic>
        <p:nvPicPr>
          <p:cNvPr id="15" name="Picture 2" descr="teaser_input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24263" y="2997200"/>
            <a:ext cx="1895475" cy="1422400"/>
          </a:xfrm>
          <a:prstGeom prst="rect">
            <a:avLst/>
          </a:prstGeom>
          <a:noFill/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1531"/>
              <a:t>Sc</a:t>
            </a:r>
            <a:r>
              <a:rPr lang="en-US" dirty="0" bmk="1081"/>
              <a:t>en</a:t>
            </a:r>
            <a:r>
              <a:rPr lang="en-US" dirty="0" bmk="666"/>
              <a:t>e </a:t>
            </a:r>
            <a:r>
              <a:rPr lang="en-US" dirty="0" bmk="220"/>
              <a:t>Co</a:t>
            </a:r>
            <a:r>
              <a:rPr lang="en-US" dirty="0" bmk="410"/>
              <a:t>mp</a:t>
            </a:r>
            <a:r>
              <a:rPr lang="en-US" dirty="0" bmk="113"/>
              <a:t>leti</a:t>
            </a:r>
            <a:r>
              <a:rPr lang="en-US" dirty="0" bmk="1719"/>
              <a:t>o</a:t>
            </a:r>
            <a:r>
              <a:rPr lang="en-US" dirty="0" bmk="421"/>
              <a:t>n P</a:t>
            </a:r>
            <a:r>
              <a:rPr lang="en-US" dirty="0" bmk="230"/>
              <a:t>r</a:t>
            </a:r>
            <a:r>
              <a:rPr lang="en-US" dirty="0" bmk="1164"/>
              <a:t>o</a:t>
            </a:r>
            <a:r>
              <a:rPr lang="en-US" dirty="0" bmk="763"/>
              <a:t>b</a:t>
            </a:r>
            <a:r>
              <a:rPr lang="en-US" dirty="0" bmk="0"/>
              <a:t>lem </a:t>
            </a: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176"/>
              <a:t>J. Le</a:t>
            </a:r>
            <a:r>
              <a:rPr lang="en-US" bmk="912"/>
              <a:t>skov</a:t>
            </a:r>
            <a:r>
              <a:rPr lang="en-US" bmk="1206"/>
              <a:t>ec</a:t>
            </a:r>
            <a:r>
              <a:rPr lang="en-US" bmk="29"/>
              <a:t>, </a:t>
            </a:r>
            <a:r>
              <a:rPr lang="en-US" bmk="1252"/>
              <a:t>A</a:t>
            </a:r>
            <a:r>
              <a:rPr lang="en-US" bmk="206"/>
              <a:t>.</a:t>
            </a:r>
            <a:r>
              <a:rPr lang="en-US" bmk="1373"/>
              <a:t> Ra</a:t>
            </a:r>
            <a:r>
              <a:rPr lang="en-US" bmk="1536"/>
              <a:t>jar</a:t>
            </a:r>
            <a:r>
              <a:rPr lang="en-US" bmk="1885"/>
              <a:t>aman, </a:t>
            </a:r>
            <a:r>
              <a:rPr lang="en-US" bmk="1573"/>
              <a:t>J.</a:t>
            </a:r>
            <a:r>
              <a:rPr lang="en-US" bmk="1778"/>
              <a:t> Ull</a:t>
            </a:r>
            <a:r>
              <a:rPr lang="en-US" bmk="1638"/>
              <a:t>ma</a:t>
            </a:r>
            <a:r>
              <a:rPr lang="en-US" bmk="628"/>
              <a:t>n:</a:t>
            </a:r>
            <a:r>
              <a:rPr lang="en-US" bmk="986"/>
              <a:t> M</a:t>
            </a:r>
            <a:r>
              <a:rPr lang="en-US" bmk="1379"/>
              <a:t>inin</a:t>
            </a:r>
            <a:r>
              <a:rPr lang="en-US" bmk="337"/>
              <a:t>g </a:t>
            </a:r>
            <a:r>
              <a:rPr lang="en-US" bmk="1722"/>
              <a:t>o</a:t>
            </a:r>
            <a:r>
              <a:rPr lang="en-US" bmk="291"/>
              <a:t>f </a:t>
            </a:r>
            <a:r>
              <a:rPr lang="en-US" bmk="1807"/>
              <a:t>M</a:t>
            </a:r>
            <a:r>
              <a:rPr lang="en-US" bmk="49"/>
              <a:t>as</a:t>
            </a:r>
            <a:r>
              <a:rPr lang="en-US" bmk="1106"/>
              <a:t>si</a:t>
            </a:r>
            <a:r>
              <a:rPr lang="en-US" bmk="1695"/>
              <a:t>v</a:t>
            </a:r>
            <a:r>
              <a:rPr lang="en-US" bmk="1414"/>
              <a:t>e</a:t>
            </a:r>
            <a:r>
              <a:rPr lang="en-US" bmk="1893"/>
              <a:t> Da</a:t>
            </a:r>
            <a:r>
              <a:rPr lang="en-US" bmk="1468"/>
              <a:t>tas</a:t>
            </a:r>
            <a:r>
              <a:rPr lang="en-US" bmk="996"/>
              <a:t>et</a:t>
            </a:r>
            <a:r>
              <a:rPr lang="en-US" bmk="676"/>
              <a:t>s, </a:t>
            </a:r>
            <a:r>
              <a:rPr lang="en-US" bmk="855"/>
              <a:t>htt</a:t>
            </a:r>
            <a:r>
              <a:rPr lang="en-US" bmk="1766"/>
              <a:t>p</a:t>
            </a:r>
            <a:r>
              <a:rPr lang="en-US" bmk="868"/>
              <a:t>://w</a:t>
            </a:r>
            <a:r>
              <a:rPr lang="en-US" bmk="985"/>
              <a:t>ww.m</a:t>
            </a:r>
            <a:r>
              <a:rPr lang="en-US" bmk="531"/>
              <a:t>m</a:t>
            </a:r>
            <a:r>
              <a:rPr lang="en-US" bmk="1792"/>
              <a:t>ds</a:t>
            </a:r>
            <a:r>
              <a:rPr lang="en-US" bmk="1068"/>
              <a:t>.org</a:t>
            </a:r>
            <a:r>
              <a:rPr lang="en-US" bmk="570"/>
              <a:t/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5741017" y="0"/>
            <a:ext cx="34029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dirty="0" bmk="547">
                <a:solidFill>
                  <a:schemeClr val="bg1"/>
                </a:solidFill>
              </a:rPr>
              <a:t>[Hay</a:t>
            </a:r>
            <a:r>
              <a:rPr lang="en-US" dirty="0" bmk="1020">
                <a:solidFill>
                  <a:schemeClr val="bg1"/>
                </a:solidFill>
              </a:rPr>
              <a:t>s</a:t>
            </a:r>
            <a:r>
              <a:rPr lang="en-US" dirty="0" bmk="48">
                <a:solidFill>
                  <a:schemeClr val="bg1"/>
                </a:solidFill>
              </a:rPr>
              <a:t> and</a:t>
            </a:r>
            <a:r>
              <a:rPr lang="en-US" dirty="0" bmk="1393">
                <a:solidFill>
                  <a:schemeClr val="bg1"/>
                </a:solidFill>
              </a:rPr>
              <a:t> </a:t>
            </a:r>
            <a:r>
              <a:rPr lang="en-US" dirty="0" bmk="1476">
                <a:solidFill>
                  <a:schemeClr val="bg1"/>
                </a:solidFill>
              </a:rPr>
              <a:t/>
            </a:r>
            <a:r>
              <a:rPr lang="en-US" dirty="0" err="1" bmk="0">
                <a:solidFill>
                  <a:schemeClr val="bg1"/>
                </a:solidFill>
              </a:rPr>
              <a:t>Efros</a:t>
            </a:r>
            <a:r>
              <a:rPr lang="en-US" dirty="0" bmk="216">
                <a:solidFill>
                  <a:schemeClr val="bg1"/>
                </a:solidFill>
              </a:rPr>
              <a:t>, SIGG</a:t>
            </a:r>
            <a:r>
              <a:rPr lang="en-US" dirty="0" bmk="492">
                <a:solidFill>
                  <a:schemeClr val="bg1"/>
                </a:solidFill>
              </a:rPr>
              <a:t>R</a:t>
            </a:r>
            <a:r>
              <a:rPr lang="en-US" dirty="0" bmk="1297">
                <a:solidFill>
                  <a:schemeClr val="bg1"/>
                </a:solidFill>
              </a:rPr>
              <a:t>AP</a:t>
            </a:r>
            <a:r>
              <a:rPr lang="en-US" dirty="0" bmk="1303">
                <a:solidFill>
                  <a:schemeClr val="bg1"/>
                </a:solidFill>
              </a:rPr>
              <a:t>H</a:t>
            </a:r>
            <a:r>
              <a:rPr lang="en-US" dirty="0" bmk="806">
                <a:solidFill>
                  <a:schemeClr val="bg1"/>
                </a:solidFill>
              </a:rPr>
              <a:t> </a:t>
            </a:r>
            <a:r>
              <a:rPr lang="en-US" dirty="0" bmk="1691">
                <a:solidFill>
                  <a:schemeClr val="bg1"/>
                </a:solidFill>
              </a:rPr>
              <a:t>200</a:t>
            </a:r>
            <a:r>
              <a:rPr lang="en-US" dirty="0" bmk="292">
                <a:solidFill>
                  <a:schemeClr val="bg1"/>
                </a:solidFill>
              </a:rPr>
              <a:t>7]</a:t>
            </a:r>
            <a:r>
              <a:rPr lang="en-US" dirty="0" bmk="618">
                <a:solidFill>
                  <a:schemeClr val="bg1"/>
                </a:solidFill>
              </a:rPr>
              <a:t/>
            </a:r>
          </a:p>
        </p:txBody>
      </p:sp>
      <p:pic>
        <p:nvPicPr>
          <p:cNvPr id="22" name="Picture 11" descr="IMG_0681_mask_output_01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626556" y="3005667"/>
            <a:ext cx="1885244" cy="14139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08894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C9357671-76A1-4A06-8E58-87D86543FD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6530400" cy="653760"/>
          </a:xfrm>
          <a:ln/>
        </p:spPr>
        <p:txBody>
          <a:bodyPr vert="horz" lIns="91440" tIns="24686" rIns="45720" rtlCol="0" anchor="ctr">
            <a:normAutofit fontScale="900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</a:tabLst>
            </a:pPr>
            <a:r>
              <a:rPr lang="en-US" altLang="it-IT" bmk="0"/>
              <a:t>Chart</a:t>
            </a:r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C33A7F14-917A-468E-BB8D-984AE5DB08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9507936"/>
              </p:ext>
            </p:extLst>
          </p:nvPr>
        </p:nvGraphicFramePr>
        <p:xfrm>
          <a:off x="1425000" y="2057400"/>
          <a:ext cx="65304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EE732474-6274-4099-BA45-A604264CC0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95401"/>
            <a:ext cx="7848600" cy="1828800"/>
          </a:xfrm>
        </p:spPr>
        <p:txBody>
          <a:bodyPr>
            <a:normAutofit/>
          </a:bodyPr>
          <a:lstStyle/>
          <a:p>
            <a:pPr lvl="1"/>
            <a:r>
              <a:rPr lang="en-US" dirty="0" bmk="730"/>
              <a:t>Example</a:t>
            </a:r>
            <a:r>
              <a:rPr lang="en-US" dirty="0" bmk="889"/>
              <a:t> </a:t>
            </a:r>
            <a:r>
              <a:rPr lang="en-US" dirty="0" bmk="1835"/>
              <a:t>of </a:t>
            </a:r>
            <a:r>
              <a:rPr lang="en-US" dirty="0" bmk="795"/>
              <a:t>a</a:t>
            </a:r>
            <a:r>
              <a:rPr lang="en-US" dirty="0" bmk="922"/>
              <a:t> c</a:t>
            </a:r>
            <a:r>
              <a:rPr lang="en-US" dirty="0" bmk="1419"/>
              <a:t>h</a:t>
            </a:r>
            <a:r>
              <a:rPr lang="en-US" dirty="0" bmk="390"/>
              <a:t>a</a:t>
            </a:r>
            <a:r>
              <a:rPr lang="en-US" dirty="0" bmk="82"/>
              <a:t>r</a:t>
            </a:r>
            <a:r>
              <a:rPr lang="en-US" dirty="0" bmk="0"/>
              <a:t>t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BFFB1A-381F-4972-B41F-71003181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bmk="0"/>
              <a:t>Table</a:t>
            </a:r>
            <a:endParaRPr lang="it-IT" dirty="0"/>
          </a:p>
        </p:txBody>
      </p:sp>
      <p:sp>
        <p:nvSpPr>
          <p:cNvPr id="7" name="Google Shape;199;p24">
            <a:extLst>
              <a:ext uri="{FF2B5EF4-FFF2-40B4-BE49-F238E27FC236}">
                <a16:creationId xmlns:a16="http://schemas.microsoft.com/office/drawing/2014/main" id="{08AA912E-6094-4AAC-B79F-B66ED53AA14A}"/>
              </a:ext>
            </a:extLst>
          </p:cNvPr>
          <p:cNvSpPr txBox="1"/>
          <p:nvPr/>
        </p:nvSpPr>
        <p:spPr>
          <a:xfrm>
            <a:off x="2435386" y="2037099"/>
            <a:ext cx="2624660" cy="66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203" tIns="62203" rIns="62203" bIns="62203" anchor="t" anchorCtr="0">
            <a:noAutofit/>
          </a:bodyPr>
          <a:lstStyle/>
          <a:p>
            <a:endParaRPr sz="998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" name="Google Shape;200;p24">
            <a:extLst>
              <a:ext uri="{FF2B5EF4-FFF2-40B4-BE49-F238E27FC236}">
                <a16:creationId xmlns:a16="http://schemas.microsoft.com/office/drawing/2014/main" id="{FC809621-E319-498A-AB22-4C327A7077DC}"/>
              </a:ext>
            </a:extLst>
          </p:cNvPr>
          <p:cNvGraphicFramePr/>
          <p:nvPr/>
        </p:nvGraphicFramePr>
        <p:xfrm>
          <a:off x="848903" y="1992015"/>
          <a:ext cx="7119608" cy="287397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36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7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2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22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37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877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b="1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endParaRPr sz="800" b="1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400" b="1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2021</a:t>
                      </a:r>
                      <a:endParaRPr sz="1400" b="1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400" b="1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2022</a:t>
                      </a:r>
                      <a:endParaRPr sz="1400" b="1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400" b="1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2023</a:t>
                      </a:r>
                      <a:endParaRPr sz="1400" b="1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400" b="1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2024</a:t>
                      </a:r>
                      <a:endParaRPr sz="1400" b="1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400" b="1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2025</a:t>
                      </a:r>
                      <a:endParaRPr sz="1400" b="1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3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000" b="1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Versione</a:t>
                      </a:r>
                      <a:endParaRPr sz="1000" b="1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1.0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1.0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2.0</a:t>
                      </a:r>
                      <a:endParaRPr sz="110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2.0</a:t>
                      </a:r>
                      <a:endParaRPr sz="110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2.0</a:t>
                      </a:r>
                      <a:endParaRPr sz="110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34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000" b="1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Numero Clienti</a:t>
                      </a:r>
                      <a:endParaRPr sz="1000" b="1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</a:t>
                      </a:r>
                      <a:endParaRPr sz="110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100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250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390</a:t>
                      </a:r>
                      <a:endParaRPr sz="110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450</a:t>
                      </a:r>
                      <a:endParaRPr sz="110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3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000" b="1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Abbonamento mensile</a:t>
                      </a:r>
                      <a:endParaRPr sz="1000" b="1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25€</a:t>
                      </a:r>
                      <a:endParaRPr sz="110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25€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32€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32€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32€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63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000" b="1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Costi Totali (€)</a:t>
                      </a:r>
                      <a:endParaRPr sz="1000" b="1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23 K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61 K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110 K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138 K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137.5 K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63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000" b="1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Ricavi (€)</a:t>
                      </a:r>
                      <a:endParaRPr sz="1000" b="1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7.2 K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68 K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148 K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257 K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275 K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63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000" b="1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Utile/Perdita (€)</a:t>
                      </a:r>
                      <a:endParaRPr sz="1000" b="1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(14 K)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3.5 K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31 K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89 K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1100" dirty="0">
                          <a:solidFill>
                            <a:srgbClr val="3C78D8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104 K</a:t>
                      </a:r>
                      <a:endParaRPr sz="1100" dirty="0">
                        <a:solidFill>
                          <a:srgbClr val="3C78D8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46647" marR="46647" marT="62203" marB="62203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05A69845-BCC6-40BC-A41E-E38BC7F55ED6}"/>
              </a:ext>
            </a:extLst>
          </p:cNvPr>
          <p:cNvSpPr txBox="1"/>
          <p:nvPr/>
        </p:nvSpPr>
        <p:spPr>
          <a:xfrm>
            <a:off x="756845" y="5575117"/>
            <a:ext cx="7537356" cy="231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2089">
              <a:buClr>
                <a:srgbClr val="000000"/>
              </a:buClr>
              <a:buSzPts val="800"/>
            </a:pPr>
            <a:r>
              <a:rPr lang="it-IT" sz="907" dirty="0" bmk="945">
                <a:solidFill>
                  <a:srgbClr val="3C78D8"/>
                </a:solidFill>
                <a:latin typeface="Quicksand"/>
              </a:rPr>
              <a:t>I dati</a:t>
            </a:r>
            <a:r>
              <a:rPr lang="it-IT" sz="907" dirty="0" bmk="943">
                <a:solidFill>
                  <a:srgbClr val="3C78D8"/>
                </a:solidFill>
                <a:latin typeface="Quicksand"/>
              </a:rPr>
              <a:t> </a:t>
            </a:r>
            <a:r>
              <a:rPr lang="it-IT" sz="907" dirty="0" bmk="782">
                <a:solidFill>
                  <a:srgbClr val="3C78D8"/>
                </a:solidFill>
                <a:latin typeface="Quicksand"/>
              </a:rPr>
              <a:t>esp</a:t>
            </a:r>
            <a:r>
              <a:rPr lang="it-IT" sz="907" dirty="0" bmk="1712">
                <a:solidFill>
                  <a:srgbClr val="3C78D8"/>
                </a:solidFill>
                <a:latin typeface="Quicksand"/>
              </a:rPr>
              <a:t>o</a:t>
            </a:r>
            <a:r>
              <a:rPr lang="it-IT" sz="907" dirty="0" bmk="960">
                <a:solidFill>
                  <a:srgbClr val="3C78D8"/>
                </a:solidFill>
                <a:latin typeface="Quicksand"/>
              </a:rPr>
              <a:t>st</a:t>
            </a:r>
            <a:r>
              <a:rPr lang="it-IT" sz="907" dirty="0" bmk="496">
                <a:solidFill>
                  <a:srgbClr val="3C78D8"/>
                </a:solidFill>
                <a:latin typeface="Quicksand"/>
              </a:rPr>
              <a:t>i</a:t>
            </a:r>
            <a:r>
              <a:rPr lang="it-IT" sz="907" dirty="0" bmk="975">
                <a:solidFill>
                  <a:srgbClr val="3C78D8"/>
                </a:solidFill>
                <a:latin typeface="Quicksand"/>
              </a:rPr>
              <a:t> son</a:t>
            </a:r>
            <a:r>
              <a:rPr lang="it-IT" sz="907" dirty="0" bmk="976">
                <a:solidFill>
                  <a:srgbClr val="3C78D8"/>
                </a:solidFill>
                <a:latin typeface="Quicksand"/>
              </a:rPr>
              <a:t>o</a:t>
            </a:r>
            <a:r>
              <a:rPr lang="it-IT" sz="907" dirty="0" bmk="980">
                <a:solidFill>
                  <a:srgbClr val="3C78D8"/>
                </a:solidFill>
                <a:latin typeface="Quicksand"/>
              </a:rPr>
              <a:t> e</a:t>
            </a:r>
            <a:r>
              <a:rPr lang="it-IT" sz="907" dirty="0" bmk="841">
                <a:solidFill>
                  <a:srgbClr val="3C78D8"/>
                </a:solidFill>
                <a:latin typeface="Quicksand"/>
              </a:rPr>
              <a:t>str</a:t>
            </a:r>
            <a:r>
              <a:rPr lang="it-IT" sz="907" dirty="0" bmk="66">
                <a:solidFill>
                  <a:srgbClr val="3C78D8"/>
                </a:solidFill>
                <a:latin typeface="Quicksand"/>
              </a:rPr>
              <a:t>a</a:t>
            </a:r>
            <a:r>
              <a:rPr lang="it-IT" sz="907" dirty="0" bmk="1671">
                <a:solidFill>
                  <a:srgbClr val="3C78D8"/>
                </a:solidFill>
                <a:latin typeface="Quicksand"/>
              </a:rPr>
              <a:t>tti </a:t>
            </a:r>
            <a:r>
              <a:rPr lang="it-IT" sz="907" dirty="0" bmk="1823">
                <a:solidFill>
                  <a:srgbClr val="3C78D8"/>
                </a:solidFill>
                <a:latin typeface="Quicksand"/>
              </a:rPr>
              <a:t>d</a:t>
            </a:r>
            <a:r>
              <a:rPr lang="it-IT" sz="907" dirty="0" bmk="433">
                <a:solidFill>
                  <a:srgbClr val="3C78D8"/>
                </a:solidFill>
                <a:latin typeface="Quicksand"/>
              </a:rPr>
              <a:t>a</a:t>
            </a:r>
            <a:r>
              <a:rPr lang="it-IT" sz="907" dirty="0" bmk="1281">
                <a:solidFill>
                  <a:srgbClr val="3C78D8"/>
                </a:solidFill>
                <a:latin typeface="Quicksand"/>
              </a:rPr>
              <a:t> u</a:t>
            </a:r>
            <a:r>
              <a:rPr lang="it-IT" sz="907" dirty="0" bmk="1635">
                <a:solidFill>
                  <a:srgbClr val="3C78D8"/>
                </a:solidFill>
                <a:latin typeface="Quicksand"/>
              </a:rPr>
              <a:t>n</a:t>
            </a:r>
            <a:r>
              <a:rPr lang="it-IT" sz="907" dirty="0" bmk="863">
                <a:solidFill>
                  <a:srgbClr val="3C78D8"/>
                </a:solidFill>
                <a:latin typeface="Quicksand"/>
              </a:rPr>
              <a:t>a</a:t>
            </a:r>
            <a:r>
              <a:rPr lang="it-IT" sz="907" dirty="0" bmk="1669">
                <a:solidFill>
                  <a:srgbClr val="3C78D8"/>
                </a:solidFill>
                <a:latin typeface="Quicksand"/>
              </a:rPr>
              <a:t> Fo</a:t>
            </a:r>
            <a:r>
              <a:rPr lang="it-IT" sz="907" dirty="0" bmk="1893">
                <a:solidFill>
                  <a:srgbClr val="3C78D8"/>
                </a:solidFill>
                <a:latin typeface="Quicksand"/>
              </a:rPr>
              <a:t>r</a:t>
            </a:r>
            <a:r>
              <a:rPr lang="it-IT" sz="907" dirty="0" bmk="1836">
                <a:solidFill>
                  <a:srgbClr val="3C78D8"/>
                </a:solidFill>
                <a:latin typeface="Quicksand"/>
              </a:rPr>
              <a:t>ec</a:t>
            </a:r>
            <a:r>
              <a:rPr lang="it-IT" sz="907" dirty="0" bmk="531">
                <a:solidFill>
                  <a:srgbClr val="3C78D8"/>
                </a:solidFill>
                <a:latin typeface="Quicksand"/>
              </a:rPr>
              <a:t>a</a:t>
            </a:r>
            <a:r>
              <a:rPr lang="it-IT" sz="907" dirty="0" bmk="995">
                <a:solidFill>
                  <a:srgbClr val="3C78D8"/>
                </a:solidFill>
                <a:latin typeface="Quicksand"/>
              </a:rPr>
              <a:t>s</a:t>
            </a:r>
            <a:r>
              <a:rPr lang="it-IT" sz="907" dirty="0" bmk="45">
                <a:solidFill>
                  <a:srgbClr val="3C78D8"/>
                </a:solidFill>
                <a:latin typeface="Quicksand"/>
              </a:rPr>
              <a:t>t </a:t>
            </a:r>
            <a:r>
              <a:rPr lang="it-IT" sz="907" dirty="0" bmk="931">
                <a:solidFill>
                  <a:srgbClr val="3C78D8"/>
                </a:solidFill>
                <a:latin typeface="Quicksand"/>
              </a:rPr>
              <a:t>Ana</a:t>
            </a:r>
            <a:r>
              <a:rPr lang="it-IT" sz="907" dirty="0" bmk="80">
                <a:solidFill>
                  <a:srgbClr val="3C78D8"/>
                </a:solidFill>
                <a:latin typeface="Quicksand"/>
              </a:rPr>
              <a:t>ly</a:t>
            </a:r>
            <a:r>
              <a:rPr lang="it-IT" sz="907" dirty="0" bmk="1243">
                <a:solidFill>
                  <a:srgbClr val="3C78D8"/>
                </a:solidFill>
                <a:latin typeface="Quicksand"/>
              </a:rPr>
              <a:t>sis</a:t>
            </a:r>
            <a:r>
              <a:rPr lang="it-IT" sz="907" dirty="0" bmk="1118">
                <a:solidFill>
                  <a:srgbClr val="3C78D8"/>
                </a:solidFill>
                <a:latin typeface="Quicksand"/>
              </a:rPr>
              <a:t> </a:t>
            </a:r>
            <a:r>
              <a:rPr lang="it-IT" sz="907" dirty="0" bmk="967">
                <a:solidFill>
                  <a:srgbClr val="3C78D8"/>
                </a:solidFill>
                <a:latin typeface="Quicksand"/>
              </a:rPr>
              <a:t>eff</a:t>
            </a:r>
            <a:r>
              <a:rPr lang="it-IT" sz="907" dirty="0" bmk="1416">
                <a:solidFill>
                  <a:srgbClr val="3C78D8"/>
                </a:solidFill>
                <a:latin typeface="Quicksand"/>
              </a:rPr>
              <a:t>et</a:t>
            </a:r>
            <a:r>
              <a:rPr lang="it-IT" sz="907" dirty="0" bmk="233">
                <a:solidFill>
                  <a:srgbClr val="3C78D8"/>
                </a:solidFill>
                <a:latin typeface="Quicksand"/>
              </a:rPr>
              <a:t>tu</a:t>
            </a:r>
            <a:r>
              <a:rPr lang="it-IT" sz="907" dirty="0" bmk="983">
                <a:solidFill>
                  <a:srgbClr val="3C78D8"/>
                </a:solidFill>
                <a:latin typeface="Quicksand"/>
              </a:rPr>
              <a:t>a</a:t>
            </a:r>
            <a:r>
              <a:rPr lang="it-IT" sz="907" dirty="0" bmk="658">
                <a:solidFill>
                  <a:srgbClr val="3C78D8"/>
                </a:solidFill>
                <a:latin typeface="Quicksand"/>
              </a:rPr>
              <a:t>ta</a:t>
            </a:r>
            <a:r>
              <a:rPr lang="it-IT" sz="907" dirty="0" bmk="485">
                <a:solidFill>
                  <a:srgbClr val="3C78D8"/>
                </a:solidFill>
                <a:latin typeface="Quicksand"/>
              </a:rPr>
              <a:t> </a:t>
            </a:r>
            <a:r>
              <a:rPr lang="it-IT" sz="907" dirty="0" bmk="1206">
                <a:solidFill>
                  <a:srgbClr val="3C78D8"/>
                </a:solidFill>
                <a:latin typeface="Quicksand"/>
              </a:rPr>
              <a:t>i</a:t>
            </a:r>
            <a:r>
              <a:rPr lang="it-IT" sz="907" dirty="0" bmk="197">
                <a:solidFill>
                  <a:srgbClr val="3C78D8"/>
                </a:solidFill>
                <a:latin typeface="Quicksand"/>
              </a:rPr>
              <a:t>n f</a:t>
            </a:r>
            <a:r>
              <a:rPr lang="it-IT" sz="907" dirty="0" bmk="1069">
                <a:solidFill>
                  <a:srgbClr val="3C78D8"/>
                </a:solidFill>
                <a:latin typeface="Quicksand"/>
              </a:rPr>
              <a:t>as</a:t>
            </a:r>
            <a:r>
              <a:rPr lang="it-IT" sz="907" dirty="0" bmk="301">
                <a:solidFill>
                  <a:srgbClr val="3C78D8"/>
                </a:solidFill>
                <a:latin typeface="Quicksand"/>
              </a:rPr>
              <a:t>e</a:t>
            </a:r>
            <a:r>
              <a:rPr lang="it-IT" sz="907" dirty="0" bmk="816">
                <a:solidFill>
                  <a:srgbClr val="3C78D8"/>
                </a:solidFill>
                <a:latin typeface="Quicksand"/>
              </a:rPr>
              <a:t> di</a:t>
            </a:r>
            <a:r>
              <a:rPr lang="it-IT" sz="907" dirty="0" bmk="217">
                <a:solidFill>
                  <a:srgbClr val="3C78D8"/>
                </a:solidFill>
                <a:latin typeface="Quicksand"/>
              </a:rPr>
              <a:t> p</a:t>
            </a:r>
            <a:r>
              <a:rPr lang="it-IT" sz="907" dirty="0" bmk="1099">
                <a:solidFill>
                  <a:srgbClr val="3C78D8"/>
                </a:solidFill>
                <a:latin typeface="Quicksand"/>
              </a:rPr>
              <a:t>ro</a:t>
            </a:r>
            <a:r>
              <a:rPr lang="it-IT" sz="907" dirty="0" bmk="1125">
                <a:solidFill>
                  <a:srgbClr val="3C78D8"/>
                </a:solidFill>
                <a:latin typeface="Quicksand"/>
              </a:rPr>
              <a:t>ge</a:t>
            </a:r>
            <a:r>
              <a:rPr lang="it-IT" sz="907" dirty="0" bmk="513">
                <a:solidFill>
                  <a:srgbClr val="3C78D8"/>
                </a:solidFill>
                <a:latin typeface="Quicksand"/>
              </a:rPr>
              <a:t>t</a:t>
            </a:r>
            <a:r>
              <a:rPr lang="it-IT" sz="907" dirty="0" bmk="1661">
                <a:solidFill>
                  <a:srgbClr val="3C78D8"/>
                </a:solidFill>
                <a:latin typeface="Quicksand"/>
              </a:rPr>
              <a:t>taz</a:t>
            </a:r>
            <a:r>
              <a:rPr lang="it-IT" sz="907" dirty="0" bmk="1194">
                <a:solidFill>
                  <a:srgbClr val="3C78D8"/>
                </a:solidFill>
                <a:latin typeface="Quicksand"/>
              </a:rPr>
              <a:t>io</a:t>
            </a:r>
            <a:r>
              <a:rPr lang="it-IT" sz="907" dirty="0" bmk="79">
                <a:solidFill>
                  <a:srgbClr val="3C78D8"/>
                </a:solidFill>
                <a:latin typeface="Quicksand"/>
              </a:rPr>
              <a:t>n</a:t>
            </a:r>
            <a:r>
              <a:rPr lang="it-IT" sz="907" dirty="0" bmk="748">
                <a:solidFill>
                  <a:srgbClr val="3C78D8"/>
                </a:solidFill>
                <a:latin typeface="Quicksand"/>
              </a:rPr>
              <a:t>e d</a:t>
            </a:r>
            <a:r>
              <a:rPr lang="it-IT" sz="907" dirty="0" bmk="1353">
                <a:solidFill>
                  <a:srgbClr val="3C78D8"/>
                </a:solidFill>
                <a:latin typeface="Quicksand"/>
              </a:rPr>
              <a:t>el</a:t>
            </a:r>
            <a:r>
              <a:rPr lang="it-IT" sz="907" dirty="0" bmk="1321">
                <a:solidFill>
                  <a:srgbClr val="3C78D8"/>
                </a:solidFill>
                <a:latin typeface="Quicksand"/>
              </a:rPr>
              <a:t> bu</a:t>
            </a:r>
            <a:r>
              <a:rPr lang="it-IT" sz="907" dirty="0" bmk="1249">
                <a:solidFill>
                  <a:srgbClr val="3C78D8"/>
                </a:solidFill>
                <a:latin typeface="Quicksand"/>
              </a:rPr>
              <a:t>s</a:t>
            </a:r>
            <a:r>
              <a:rPr lang="it-IT" sz="907" dirty="0" bmk="263">
                <a:solidFill>
                  <a:srgbClr val="3C78D8"/>
                </a:solidFill>
                <a:latin typeface="Quicksand"/>
              </a:rPr>
              <a:t>in</a:t>
            </a:r>
            <a:r>
              <a:rPr lang="it-IT" sz="907" dirty="0" bmk="651">
                <a:solidFill>
                  <a:srgbClr val="3C78D8"/>
                </a:solidFill>
                <a:latin typeface="Quicksand"/>
              </a:rPr>
              <a:t>es</a:t>
            </a:r>
            <a:r>
              <a:rPr lang="it-IT" sz="907" dirty="0" bmk="309">
                <a:solidFill>
                  <a:srgbClr val="3C78D8"/>
                </a:solidFill>
                <a:latin typeface="Quicksand"/>
              </a:rPr>
              <a:t>s</a:t>
            </a:r>
            <a:r>
              <a:rPr lang="it-IT" sz="907" dirty="0" bmk="361">
                <a:solidFill>
                  <a:srgbClr val="3C78D8"/>
                </a:solidFill>
                <a:latin typeface="Quicksand"/>
              </a:rPr>
              <a:t> </a:t>
            </a:r>
            <a:r>
              <a:rPr lang="it-IT" sz="907" dirty="0" bmk="1133">
                <a:solidFill>
                  <a:srgbClr val="3C78D8"/>
                </a:solidFill>
                <a:latin typeface="Quicksand"/>
              </a:rPr>
              <a:t>mo</a:t>
            </a:r>
            <a:r>
              <a:rPr lang="it-IT" sz="907" dirty="0" bmk="1775">
                <a:solidFill>
                  <a:srgbClr val="3C78D8"/>
                </a:solidFill>
                <a:latin typeface="Quicksand"/>
              </a:rPr>
              <a:t>d</a:t>
            </a:r>
            <a:r>
              <a:rPr lang="it-IT" sz="907" dirty="0" bmk="1428">
                <a:solidFill>
                  <a:srgbClr val="3C78D8"/>
                </a:solidFill>
                <a:latin typeface="Quicksand"/>
              </a:rPr>
              <a:t>e</a:t>
            </a:r>
            <a:r>
              <a:rPr lang="it-IT" sz="907" dirty="0" bmk="1238">
                <a:solidFill>
                  <a:srgbClr val="3C78D8"/>
                </a:solidFill>
                <a:latin typeface="Quicksand"/>
              </a:rPr>
              <a:t>l </a:t>
            </a:r>
            <a:r>
              <a:rPr lang="it-IT" sz="907" dirty="0" bmk="980">
                <a:solidFill>
                  <a:srgbClr val="3C78D8"/>
                </a:solidFill>
                <a:latin typeface="Quicksand"/>
              </a:rPr>
              <a:t>su b</a:t>
            </a:r>
            <a:r>
              <a:rPr lang="it-IT" sz="907" dirty="0" bmk="1616">
                <a:solidFill>
                  <a:srgbClr val="3C78D8"/>
                </a:solidFill>
                <a:latin typeface="Quicksand"/>
              </a:rPr>
              <a:t>a</a:t>
            </a:r>
            <a:r>
              <a:rPr lang="it-IT" sz="907" dirty="0" bmk="1758">
                <a:solidFill>
                  <a:srgbClr val="3C78D8"/>
                </a:solidFill>
                <a:latin typeface="Quicksand"/>
              </a:rPr>
              <a:t>se </a:t>
            </a:r>
            <a:r>
              <a:rPr lang="it-IT" sz="907" dirty="0" bmk="563">
                <a:solidFill>
                  <a:srgbClr val="3C78D8"/>
                </a:solidFill>
                <a:latin typeface="Quicksand"/>
              </a:rPr>
              <a:t>q</a:t>
            </a:r>
            <a:r>
              <a:rPr lang="it-IT" sz="907" dirty="0" bmk="1141">
                <a:solidFill>
                  <a:srgbClr val="3C78D8"/>
                </a:solidFill>
                <a:latin typeface="Quicksand"/>
              </a:rPr>
              <a:t>ui</a:t>
            </a:r>
            <a:r>
              <a:rPr lang="it-IT" sz="907" dirty="0" bmk="1033">
                <a:solidFill>
                  <a:srgbClr val="3C78D8"/>
                </a:solidFill>
                <a:latin typeface="Quicksand"/>
              </a:rPr>
              <a:t>n</a:t>
            </a:r>
            <a:r>
              <a:rPr lang="it-IT" sz="907" dirty="0" bmk="1132">
                <a:solidFill>
                  <a:srgbClr val="3C78D8"/>
                </a:solidFill>
                <a:latin typeface="Quicksand"/>
              </a:rPr>
              <a:t>q</a:t>
            </a:r>
            <a:r>
              <a:rPr lang="it-IT" sz="907" dirty="0" bmk="647">
                <a:solidFill>
                  <a:srgbClr val="3C78D8"/>
                </a:solidFill>
                <a:latin typeface="Quicksand"/>
              </a:rPr>
              <a:t>uen</a:t>
            </a:r>
            <a:r>
              <a:rPr lang="it-IT" sz="907" dirty="0" bmk="500">
                <a:solidFill>
                  <a:srgbClr val="3C78D8"/>
                </a:solidFill>
                <a:latin typeface="Quicksand"/>
              </a:rPr>
              <a:t>na</a:t>
            </a:r>
            <a:r>
              <a:rPr lang="it-IT" sz="907" dirty="0" bmk="1296">
                <a:solidFill>
                  <a:srgbClr val="3C78D8"/>
                </a:solidFill>
                <a:latin typeface="Quicksand"/>
              </a:rPr>
              <a:t>l</a:t>
            </a:r>
            <a:r>
              <a:rPr lang="it-IT" sz="907" dirty="0" bmk="0">
                <a:solidFill>
                  <a:srgbClr val="3C78D8"/>
                </a:solidFill>
                <a:latin typeface="Quicksand"/>
              </a:rPr>
              <a:t>e </a:t>
            </a:r>
          </a:p>
        </p:txBody>
      </p:sp>
    </p:spTree>
    <p:extLst>
      <p:ext uri="{BB962C8B-B14F-4D97-AF65-F5344CB8AC3E}">
        <p14:creationId xmlns:p14="http://schemas.microsoft.com/office/powerpoint/2010/main" val="144955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AFC632-C1B4-45D6-B15B-2B110276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bmk="1640"/>
              <a:t>Vid</a:t>
            </a:r>
            <a:r>
              <a:rPr lang="it-IT" dirty="0" bmk="1546"/>
              <a:t>eo </a:t>
            </a:r>
            <a:r>
              <a:rPr lang="it-IT" dirty="0" bmk="1308"/>
              <a:t/>
            </a:r>
            <a:r>
              <a:rPr lang="it-IT" dirty="0" err="1" bmk="762"/>
              <a:t>co</a:t>
            </a:r>
            <a:r>
              <a:rPr lang="it-IT" dirty="0" err="1" bmk="1382"/>
              <a:t>n</a:t>
            </a:r>
            <a:r>
              <a:rPr lang="it-IT" dirty="0" err="1" bmk="1840"/>
              <a:t>te</a:t>
            </a:r>
            <a:r>
              <a:rPr lang="it-IT" dirty="0" err="1" bmk="56"/>
              <a:t>nt</a:t>
            </a:r>
            <a:r>
              <a:rPr lang="it-IT" dirty="0" err="1" bmk="1150"/>
              <a:t/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8A9A81-237B-4414-B5A0-0A87161FC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bmk="701"/>
              <a:t> </a:t>
            </a:r>
            <a:r>
              <a:rPr lang="it-IT" dirty="0" bmk="472"/>
              <a:t/>
            </a:r>
            <a:r>
              <a:rPr lang="it-IT" dirty="0" err="1" bmk="1876"/>
              <a:t>H</a:t>
            </a:r>
            <a:r>
              <a:rPr lang="it-IT" dirty="0" err="1" bmk="411"/>
              <a:t>os</a:t>
            </a:r>
            <a:r>
              <a:rPr lang="it-IT" dirty="0" err="1" bmk="1720"/>
              <a:t>tify</a:t>
            </a:r>
            <a:r>
              <a:rPr lang="it-IT" dirty="0" err="1" bmk="1615"/>
              <a:t/>
            </a:r>
            <a:r>
              <a:rPr lang="it-IT" dirty="0" bmk="202"/>
              <a:t> </a:t>
            </a:r>
            <a:r>
              <a:rPr lang="it-IT" dirty="0" bmk="645"/>
              <a:t/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782E098-3DC1-4541-A83D-A37B81301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704" y="2476756"/>
            <a:ext cx="1244160" cy="2211840"/>
          </a:xfrm>
          <a:prstGeom prst="roundRect">
            <a:avLst>
              <a:gd name="adj" fmla="val 1018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3F353E-303C-46BD-AFB1-8D429E6E0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671" y="2476756"/>
            <a:ext cx="1244160" cy="2211840"/>
          </a:xfrm>
          <a:prstGeom prst="roundRect">
            <a:avLst>
              <a:gd name="adj" fmla="val 10101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videos">
            <a:hlinkClick r:id="" action="ppaction://media"/>
            <a:extLst>
              <a:ext uri="{FF2B5EF4-FFF2-40B4-BE49-F238E27FC236}">
                <a16:creationId xmlns:a16="http://schemas.microsoft.com/office/drawing/2014/main" id="{7AFB43A6-65E7-4BEC-AF28-AB87D71274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6685" t="-1" r="36850" b="-147"/>
          <a:stretch/>
        </p:blipFill>
        <p:spPr>
          <a:xfrm>
            <a:off x="3641444" y="2107752"/>
            <a:ext cx="1387778" cy="295418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9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468"/>
              <a:t>A </a:t>
            </a:r>
            <a:r>
              <a:rPr lang="en-US" dirty="0" bmk="699"/>
              <a:t>Com</a:t>
            </a:r>
            <a:r>
              <a:rPr lang="en-US" dirty="0" bmk="1314"/>
              <a:t>mo</a:t>
            </a:r>
            <a:r>
              <a:rPr lang="en-US" dirty="0" bmk="1838"/>
              <a:t>n M</a:t>
            </a:r>
            <a:r>
              <a:rPr lang="en-US" dirty="0" bmk="1204"/>
              <a:t>e</a:t>
            </a:r>
            <a:r>
              <a:rPr lang="en-US" dirty="0" bmk="1500"/>
              <a:t>t</a:t>
            </a:r>
            <a:r>
              <a:rPr lang="en-US" dirty="0" bmk="1452"/>
              <a:t>aph</a:t>
            </a:r>
            <a:r>
              <a:rPr lang="en-US" dirty="0" bmk="561"/>
              <a:t>or</a:t>
            </a:r>
            <a:r>
              <a:rPr lang="en-US" dirty="0" bmk="1103"/>
              <a:t/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 bmk="1572"/>
              <a:t>Many pr</a:t>
            </a:r>
            <a:r>
              <a:rPr lang="en-US" b="1" dirty="0" bmk="1053"/>
              <a:t>o</a:t>
            </a:r>
            <a:r>
              <a:rPr lang="en-US" b="1" dirty="0" bmk="316"/>
              <a:t>bl</a:t>
            </a:r>
            <a:r>
              <a:rPr lang="en-US" b="1" dirty="0" bmk="1117"/>
              <a:t>em</a:t>
            </a:r>
            <a:r>
              <a:rPr lang="en-US" b="1" dirty="0" bmk="875"/>
              <a:t>s </a:t>
            </a:r>
            <a:r>
              <a:rPr lang="en-US" b="1" dirty="0" bmk="237"/>
              <a:t>c</a:t>
            </a:r>
            <a:r>
              <a:rPr lang="en-US" b="1" dirty="0" bmk="1311"/>
              <a:t>an</a:t>
            </a:r>
            <a:r>
              <a:rPr lang="en-US" b="1" dirty="0" bmk="1535"/>
              <a:t> be</a:t>
            </a:r>
            <a:r>
              <a:rPr lang="en-US" b="1" dirty="0" bmk="980"/>
              <a:t> e</a:t>
            </a:r>
            <a:r>
              <a:rPr lang="en-US" b="1" dirty="0" bmk="876"/>
              <a:t>xp</a:t>
            </a:r>
            <a:r>
              <a:rPr lang="en-US" b="1" dirty="0" bmk="869"/>
              <a:t>ressed</a:t>
            </a:r>
            <a:r>
              <a:rPr lang="en-US" b="1" dirty="0" bmk="978"/>
              <a:t> as</a:t>
            </a:r>
            <a:r>
              <a:rPr lang="en-US" b="1" dirty="0" bmk="535"/>
              <a:t> find</a:t>
            </a:r>
            <a:r>
              <a:rPr lang="en-US" b="1" dirty="0" bmk="996"/>
              <a:t>ing</a:t>
            </a:r>
            <a:r>
              <a:rPr lang="en-US" b="1" dirty="0" bmk="612"/>
              <a:t> </a:t>
            </a:r>
            <a:r>
              <a:rPr lang="en-US" b="1" dirty="0" bmk="739"/>
              <a:t>“sim</a:t>
            </a:r>
            <a:r>
              <a:rPr lang="en-US" b="1" dirty="0" bmk="367"/>
              <a:t>i</a:t>
            </a:r>
            <a:r>
              <a:rPr lang="en-US" b="1" dirty="0" bmk="683"/>
              <a:t>lar</a:t>
            </a:r>
            <a:r>
              <a:rPr lang="en-US" b="1" dirty="0" bmk="1577"/>
              <a:t>”</a:t>
            </a:r>
            <a:r>
              <a:rPr lang="en-US" b="1" dirty="0" bmk="1797"/>
              <a:t> se</a:t>
            </a:r>
            <a:r>
              <a:rPr lang="en-US" b="1" dirty="0" bmk="1008"/>
              <a:t>t</a:t>
            </a:r>
            <a:r>
              <a:rPr lang="en-US" b="1" dirty="0" bmk="0"/>
              <a:t>s:</a:t>
            </a:r>
            <a:br>
              <a:rPr lang="en-US" b="1" dirty="0"/>
            </a:br>
          </a:p>
          <a:p>
            <a:pPr lvl="1">
              <a:lnSpc>
                <a:spcPct val="90000"/>
              </a:lnSpc>
            </a:pPr>
            <a:r>
              <a:rPr lang="en-US" b="1" dirty="0" bmk="430">
                <a:solidFill>
                  <a:srgbClr val="0000FF"/>
                </a:solidFill>
              </a:rPr>
              <a:t>Find</a:t>
            </a:r>
            <a:r>
              <a:rPr lang="en-US" b="1" dirty="0" bmk="927">
                <a:solidFill>
                  <a:srgbClr val="0000FF"/>
                </a:solidFill>
              </a:rPr>
              <a:t> ne</a:t>
            </a:r>
            <a:r>
              <a:rPr lang="en-US" b="1" dirty="0" bmk="883">
                <a:solidFill>
                  <a:srgbClr val="0000FF"/>
                </a:solidFill>
              </a:rPr>
              <a:t>a</a:t>
            </a:r>
            <a:r>
              <a:rPr lang="en-US" b="1" dirty="0" bmk="627">
                <a:solidFill>
                  <a:srgbClr val="0000FF"/>
                </a:solidFill>
              </a:rPr>
              <a:t>r</a:t>
            </a:r>
            <a:r>
              <a:rPr lang="en-US" b="1" dirty="0" bmk="1403">
                <a:solidFill>
                  <a:srgbClr val="0000FF"/>
                </a:solidFill>
              </a:rPr>
              <a:t>-n</a:t>
            </a:r>
            <a:r>
              <a:rPr lang="en-US" b="1" dirty="0" bmk="620">
                <a:solidFill>
                  <a:srgbClr val="0000FF"/>
                </a:solidFill>
              </a:rPr>
              <a:t>eigh</a:t>
            </a:r>
            <a:r>
              <a:rPr lang="en-US" b="1" dirty="0" bmk="704">
                <a:solidFill>
                  <a:srgbClr val="0000FF"/>
                </a:solidFill>
              </a:rPr>
              <a:t>bo</a:t>
            </a:r>
            <a:r>
              <a:rPr lang="en-US" b="1" dirty="0" bmk="1199">
                <a:solidFill>
                  <a:srgbClr val="0000FF"/>
                </a:solidFill>
              </a:rPr>
              <a:t>rs</a:t>
            </a:r>
            <a:r>
              <a:rPr lang="en-US" b="1" dirty="0" bmk="1264">
                <a:solidFill>
                  <a:srgbClr val="0000FF"/>
                </a:solidFill>
              </a:rPr>
              <a:t> in </a:t>
            </a:r>
            <a:r>
              <a:rPr lang="en-US" b="1" dirty="0" bmk="644">
                <a:solidFill>
                  <a:srgbClr val="0000FF"/>
                </a:solidFill>
              </a:rPr>
              <a:t/>
            </a:r>
            <a:r>
              <a:rPr lang="en-US" b="1" u="sng" dirty="0" bmk="1054">
                <a:solidFill>
                  <a:srgbClr val="0000FF"/>
                </a:solidFill>
              </a:rPr>
              <a:t>hig</a:t>
            </a:r>
            <a:r>
              <a:rPr lang="en-US" b="1" u="sng" dirty="0" bmk="1821">
                <a:solidFill>
                  <a:srgbClr val="0000FF"/>
                </a:solidFill>
              </a:rPr>
              <a:t>h</a:t>
            </a:r>
            <a:r>
              <a:rPr lang="en-US" b="1" u="sng" dirty="0" bmk="1725">
                <a:solidFill>
                  <a:srgbClr val="0000FF"/>
                </a:solidFill>
              </a:rPr>
              <a:t>-dime</a:t>
            </a:r>
            <a:r>
              <a:rPr lang="en-US" b="1" u="sng" dirty="0" bmk="1671">
                <a:solidFill>
                  <a:srgbClr val="0000FF"/>
                </a:solidFill>
              </a:rPr>
              <a:t>ns</a:t>
            </a:r>
            <a:r>
              <a:rPr lang="en-US" b="1" u="sng" dirty="0" bmk="1818">
                <a:solidFill>
                  <a:srgbClr val="0000FF"/>
                </a:solidFill>
              </a:rPr>
              <a:t>i</a:t>
            </a:r>
            <a:r>
              <a:rPr lang="en-US" b="1" u="sng" dirty="0" bmk="884">
                <a:solidFill>
                  <a:srgbClr val="0000FF"/>
                </a:solidFill>
              </a:rPr>
              <a:t>on</a:t>
            </a:r>
            <a:r>
              <a:rPr lang="en-US" b="1" u="sng" dirty="0" bmk="936">
                <a:solidFill>
                  <a:srgbClr val="0000FF"/>
                </a:solidFill>
              </a:rPr>
              <a:t>al</a:t>
            </a:r>
            <a:r>
              <a:rPr lang="en-US" b="1" u="sng" dirty="0" bmk="1432">
                <a:solidFill>
                  <a:srgbClr val="0000FF"/>
                </a:solidFill>
              </a:rPr>
              <a:t/>
            </a:r>
            <a:r>
              <a:rPr lang="en-US" b="1" dirty="0" bmk="1681">
                <a:solidFill>
                  <a:srgbClr val="0000FF"/>
                </a:solidFill>
              </a:rPr>
              <a:t> sp</a:t>
            </a:r>
            <a:r>
              <a:rPr lang="en-US" b="1" dirty="0" bmk="445">
                <a:solidFill>
                  <a:srgbClr val="0000FF"/>
                </a:solidFill>
              </a:rPr>
              <a:t>ac</a:t>
            </a:r>
            <a:r>
              <a:rPr lang="en-US" b="1" dirty="0" bmk="0">
                <a:solidFill>
                  <a:srgbClr val="0000FF"/>
                </a:solidFill>
              </a:rPr>
              <a:t>e</a:t>
            </a:r>
          </a:p>
          <a:p>
            <a:pPr>
              <a:lnSpc>
                <a:spcPct val="90000"/>
              </a:lnSpc>
            </a:pPr>
            <a:r>
              <a:rPr lang="en-US" b="1" dirty="0" bmk="1668">
                <a:solidFill>
                  <a:srgbClr val="FF0066"/>
                </a:solidFill>
              </a:rPr>
              <a:t>Exa</a:t>
            </a:r>
            <a:r>
              <a:rPr lang="en-US" b="1" dirty="0" bmk="281">
                <a:solidFill>
                  <a:srgbClr val="FF0066"/>
                </a:solidFill>
              </a:rPr>
              <a:t>m</a:t>
            </a:r>
            <a:r>
              <a:rPr lang="en-US" b="1" dirty="0" bmk="1203">
                <a:solidFill>
                  <a:srgbClr val="FF0066"/>
                </a:solidFill>
              </a:rPr>
              <a:t>pl</a:t>
            </a:r>
            <a:r>
              <a:rPr lang="en-US" b="1" dirty="0" bmk="545">
                <a:solidFill>
                  <a:srgbClr val="FF0066"/>
                </a:solidFill>
              </a:rPr>
              <a:t>e</a:t>
            </a:r>
            <a:r>
              <a:rPr lang="en-US" b="1" dirty="0" bmk="0">
                <a:solidFill>
                  <a:srgbClr val="FF0066"/>
                </a:solidFill>
              </a:rPr>
              <a:t>s:</a:t>
            </a:r>
          </a:p>
          <a:p>
            <a:pPr lvl="1">
              <a:lnSpc>
                <a:spcPct val="90000"/>
              </a:lnSpc>
            </a:pPr>
            <a:r>
              <a:rPr lang="en-US" b="1" dirty="0" bmk="108"/>
              <a:t>Page</a:t>
            </a:r>
            <a:r>
              <a:rPr lang="en-US" b="1" dirty="0" bmk="585"/>
              <a:t>s </a:t>
            </a:r>
            <a:r>
              <a:rPr lang="en-US" b="1" dirty="0" bmk="206"/>
              <a:t>wit</a:t>
            </a:r>
            <a:r>
              <a:rPr lang="en-US" b="1" dirty="0" bmk="490"/>
              <a:t>h</a:t>
            </a:r>
            <a:r>
              <a:rPr lang="en-US" b="1" dirty="0" bmk="674"/>
              <a:t> s</a:t>
            </a:r>
            <a:r>
              <a:rPr lang="en-US" b="1" dirty="0" bmk="1681"/>
              <a:t>i</a:t>
            </a:r>
            <a:r>
              <a:rPr lang="en-US" b="1" dirty="0" bmk="470"/>
              <a:t>mila</a:t>
            </a:r>
            <a:r>
              <a:rPr lang="en-US" b="1" dirty="0" bmk="1287"/>
              <a:t>r</a:t>
            </a:r>
            <a:r>
              <a:rPr lang="en-US" b="1" dirty="0" bmk="990"/>
              <a:t> wo</a:t>
            </a:r>
            <a:r>
              <a:rPr lang="en-US" b="1" dirty="0" bmk="1451"/>
              <a:t>r</a:t>
            </a:r>
            <a:r>
              <a:rPr lang="en-US" b="1" dirty="0" bmk="7"/>
              <a:t>ds</a:t>
            </a:r>
            <a:r>
              <a:rPr lang="en-US" b="1" dirty="0" bmk="1095"/>
              <a:t/>
            </a:r>
          </a:p>
          <a:p>
            <a:pPr lvl="2">
              <a:lnSpc>
                <a:spcPct val="90000"/>
              </a:lnSpc>
            </a:pPr>
            <a:r>
              <a:rPr lang="en-US" dirty="0" bmk="1273"/>
              <a:t>For </a:t>
            </a:r>
            <a:r>
              <a:rPr lang="en-US" dirty="0" bmk="521"/>
              <a:t>d</a:t>
            </a:r>
            <a:r>
              <a:rPr lang="en-US" dirty="0" bmk="1752"/>
              <a:t>uplic</a:t>
            </a:r>
            <a:r>
              <a:rPr lang="en-US" dirty="0" bmk="1771"/>
              <a:t>at</a:t>
            </a:r>
            <a:r>
              <a:rPr lang="en-US" dirty="0" bmk="1037"/>
              <a:t>e</a:t>
            </a:r>
            <a:r>
              <a:rPr lang="en-US" dirty="0" bmk="1063"/>
              <a:t> d</a:t>
            </a:r>
            <a:r>
              <a:rPr lang="en-US" dirty="0" bmk="1187"/>
              <a:t>e</a:t>
            </a:r>
            <a:r>
              <a:rPr lang="en-US" dirty="0" bmk="293"/>
              <a:t>t</a:t>
            </a:r>
            <a:r>
              <a:rPr lang="en-US" dirty="0" bmk="6"/>
              <a:t>e</a:t>
            </a:r>
            <a:r>
              <a:rPr lang="en-US" dirty="0" bmk="210"/>
              <a:t>ct</a:t>
            </a:r>
            <a:r>
              <a:rPr lang="en-US" dirty="0" bmk="1152"/>
              <a:t>i</a:t>
            </a:r>
            <a:r>
              <a:rPr lang="en-US" dirty="0" bmk="1621"/>
              <a:t>o</a:t>
            </a:r>
            <a:r>
              <a:rPr lang="en-US" dirty="0" bmk="750"/>
              <a:t>n, </a:t>
            </a:r>
            <a:r>
              <a:rPr lang="en-US" dirty="0" bmk="663"/>
              <a:t>cla</a:t>
            </a:r>
            <a:r>
              <a:rPr lang="en-US" dirty="0" bmk="473"/>
              <a:t>s</a:t>
            </a:r>
            <a:r>
              <a:rPr lang="en-US" dirty="0" bmk="891"/>
              <a:t>s</a:t>
            </a:r>
            <a:r>
              <a:rPr lang="en-US" dirty="0" bmk="1541"/>
              <a:t>ific</a:t>
            </a:r>
            <a:r>
              <a:rPr lang="en-US" dirty="0" bmk="942"/>
              <a:t>at</a:t>
            </a:r>
            <a:r>
              <a:rPr lang="en-US" dirty="0" bmk="1858"/>
              <a:t>i</a:t>
            </a:r>
            <a:r>
              <a:rPr lang="en-US" dirty="0" bmk="777"/>
              <a:t>o</a:t>
            </a:r>
            <a:r>
              <a:rPr lang="en-US" dirty="0" bmk="842"/>
              <a:t>n b</a:t>
            </a:r>
            <a:r>
              <a:rPr lang="en-US" dirty="0" bmk="1688"/>
              <a:t>y t</a:t>
            </a:r>
            <a:r>
              <a:rPr lang="en-US" dirty="0" bmk="911"/>
              <a:t>o</a:t>
            </a:r>
            <a:r>
              <a:rPr lang="en-US" dirty="0" bmk="1662"/>
              <a:t>pi</a:t>
            </a:r>
            <a:r>
              <a:rPr lang="en-US" dirty="0" bmk="0"/>
              <a:t>c</a:t>
            </a:r>
          </a:p>
          <a:p>
            <a:pPr lvl="1">
              <a:lnSpc>
                <a:spcPct val="90000"/>
              </a:lnSpc>
            </a:pPr>
            <a:r>
              <a:rPr lang="en-US" b="1" dirty="0" bmk="1617"/>
              <a:t>Custo</a:t>
            </a:r>
            <a:r>
              <a:rPr lang="en-US" b="1" dirty="0" bmk="1101"/>
              <a:t>mer</a:t>
            </a:r>
            <a:r>
              <a:rPr lang="en-US" b="1" dirty="0" bmk="1544"/>
              <a:t>s w</a:t>
            </a:r>
            <a:r>
              <a:rPr lang="en-US" b="1" dirty="0" bmk="560"/>
              <a:t>ho</a:t>
            </a:r>
            <a:r>
              <a:rPr lang="en-US" b="1" dirty="0" bmk="1431"/>
              <a:t> </a:t>
            </a:r>
            <a:r>
              <a:rPr lang="en-US" b="1" dirty="0" bmk="638"/>
              <a:t>p</a:t>
            </a:r>
            <a:r>
              <a:rPr lang="en-US" b="1" dirty="0" bmk="66"/>
              <a:t>u</a:t>
            </a:r>
            <a:r>
              <a:rPr lang="en-US" b="1" dirty="0" bmk="1544"/>
              <a:t>rch</a:t>
            </a:r>
            <a:r>
              <a:rPr lang="en-US" b="1" dirty="0" bmk="1208"/>
              <a:t>as</a:t>
            </a:r>
            <a:r>
              <a:rPr lang="en-US" b="1" dirty="0" bmk="1748"/>
              <a:t>e</a:t>
            </a:r>
            <a:r>
              <a:rPr lang="en-US" b="1" dirty="0" bmk="1830"/>
              <a:t>d </a:t>
            </a:r>
            <a:r>
              <a:rPr lang="en-US" b="1" dirty="0" bmk="667"/>
              <a:t>s</a:t>
            </a:r>
            <a:r>
              <a:rPr lang="en-US" b="1" dirty="0" bmk="1406"/>
              <a:t>i</a:t>
            </a:r>
            <a:r>
              <a:rPr lang="en-US" b="1" dirty="0" bmk="1179"/>
              <a:t>m</a:t>
            </a:r>
            <a:r>
              <a:rPr lang="en-US" b="1" dirty="0" bmk="631"/>
              <a:t>ila</a:t>
            </a:r>
            <a:r>
              <a:rPr lang="en-US" b="1" dirty="0" bmk="1888"/>
              <a:t>r</a:t>
            </a:r>
            <a:r>
              <a:rPr lang="en-US" b="1" dirty="0" bmk="1551"/>
              <a:t> p</a:t>
            </a:r>
            <a:r>
              <a:rPr lang="en-US" b="1" dirty="0" bmk="1709"/>
              <a:t>ro</a:t>
            </a:r>
            <a:r>
              <a:rPr lang="en-US" b="1" dirty="0" bmk="1186"/>
              <a:t>du</a:t>
            </a:r>
            <a:r>
              <a:rPr lang="en-US" b="1" dirty="0" bmk="1646"/>
              <a:t>c</a:t>
            </a:r>
            <a:r>
              <a:rPr lang="en-US" b="1" dirty="0" bmk="1360"/>
              <a:t>t</a:t>
            </a:r>
            <a:r>
              <a:rPr lang="en-US" b="1" dirty="0" bmk="0"/>
              <a:t>s</a:t>
            </a:r>
          </a:p>
          <a:p>
            <a:pPr lvl="2">
              <a:lnSpc>
                <a:spcPct val="90000"/>
              </a:lnSpc>
            </a:pPr>
            <a:r>
              <a:rPr lang="en-US" dirty="0" bmk="926"/>
              <a:t>Pr</a:t>
            </a:r>
            <a:r>
              <a:rPr lang="en-US" dirty="0" bmk="1073"/>
              <a:t>od</a:t>
            </a:r>
            <a:r>
              <a:rPr lang="en-US" dirty="0" bmk="200"/>
              <a:t>uc</a:t>
            </a:r>
            <a:r>
              <a:rPr lang="en-US" dirty="0" bmk="376"/>
              <a:t>ts</a:t>
            </a:r>
            <a:r>
              <a:rPr lang="en-US" dirty="0" bmk="319"/>
              <a:t> </a:t>
            </a:r>
            <a:r>
              <a:rPr lang="en-US" dirty="0" bmk="646"/>
              <a:t>wi</a:t>
            </a:r>
            <a:r>
              <a:rPr lang="en-US" dirty="0" bmk="491"/>
              <a:t>th s</a:t>
            </a:r>
            <a:r>
              <a:rPr lang="en-US" dirty="0" bmk="1090"/>
              <a:t>i</a:t>
            </a:r>
            <a:r>
              <a:rPr lang="en-US" dirty="0" bmk="1762"/>
              <a:t>mi</a:t>
            </a:r>
            <a:r>
              <a:rPr lang="en-US" dirty="0" bmk="165"/>
              <a:t>la</a:t>
            </a:r>
            <a:r>
              <a:rPr lang="en-US" dirty="0" bmk="1693"/>
              <a:t>r </a:t>
            </a:r>
            <a:r>
              <a:rPr lang="en-US" dirty="0" bmk="67"/>
              <a:t>cu</a:t>
            </a:r>
            <a:r>
              <a:rPr lang="en-US" dirty="0" bmk="1392"/>
              <a:t>st</a:t>
            </a:r>
            <a:r>
              <a:rPr lang="en-US" dirty="0" bmk="1024"/>
              <a:t>o</a:t>
            </a:r>
            <a:r>
              <a:rPr lang="en-US" dirty="0" bmk="121"/>
              <a:t>mer</a:t>
            </a:r>
            <a:r>
              <a:rPr lang="en-US" dirty="0" bmk="132"/>
              <a:t> s</a:t>
            </a:r>
            <a:r>
              <a:rPr lang="en-US" dirty="0" bmk="1819"/>
              <a:t>e</a:t>
            </a:r>
            <a:r>
              <a:rPr lang="en-US" dirty="0" bmk="1886"/>
              <a:t>ts</a:t>
            </a:r>
            <a:r>
              <a:rPr lang="en-US" dirty="0" bmk="1471"/>
              <a:t/>
            </a:r>
          </a:p>
          <a:p>
            <a:pPr lvl="1">
              <a:lnSpc>
                <a:spcPct val="90000"/>
              </a:lnSpc>
            </a:pPr>
            <a:r>
              <a:rPr lang="en-US" b="1" dirty="0" bmk="91"/>
              <a:t>Imag</a:t>
            </a:r>
            <a:r>
              <a:rPr lang="en-US" b="1" dirty="0" bmk="1102"/>
              <a:t>e</a:t>
            </a:r>
            <a:r>
              <a:rPr lang="en-US" b="1" dirty="0" bmk="728"/>
              <a:t>s </a:t>
            </a:r>
            <a:r>
              <a:rPr lang="en-US" b="1" dirty="0" bmk="1269"/>
              <a:t>with</a:t>
            </a:r>
            <a:r>
              <a:rPr lang="en-US" b="1" dirty="0" bmk="933"/>
              <a:t> s</a:t>
            </a:r>
            <a:r>
              <a:rPr lang="en-US" b="1" dirty="0" bmk="1716"/>
              <a:t>imil</a:t>
            </a:r>
            <a:r>
              <a:rPr lang="en-US" b="1" dirty="0" bmk="987"/>
              <a:t>ar </a:t>
            </a:r>
            <a:r>
              <a:rPr lang="en-US" b="1" dirty="0" bmk="1108"/>
              <a:t>f</a:t>
            </a:r>
            <a:r>
              <a:rPr lang="en-US" b="1" dirty="0" bmk="407"/>
              <a:t>eature</a:t>
            </a:r>
            <a:r>
              <a:rPr lang="en-US" b="1" dirty="0" bmk="7"/>
              <a:t>s</a:t>
            </a:r>
            <a:r>
              <a:rPr lang="en-US" b="1" dirty="0" bmk="1807"/>
              <a:t/>
            </a:r>
          </a:p>
          <a:p>
            <a:pPr lvl="2">
              <a:lnSpc>
                <a:spcPct val="90000"/>
              </a:lnSpc>
            </a:pPr>
            <a:r>
              <a:rPr lang="en-US" dirty="0" bmk="67"/>
              <a:t>Use</a:t>
            </a:r>
            <a:r>
              <a:rPr lang="en-US" dirty="0" bmk="1027"/>
              <a:t>r</a:t>
            </a:r>
            <a:r>
              <a:rPr lang="en-US" dirty="0" bmk="1413"/>
              <a:t>s</a:t>
            </a:r>
            <a:r>
              <a:rPr lang="en-US" dirty="0" bmk="1809"/>
              <a:t> wh</a:t>
            </a:r>
            <a:r>
              <a:rPr lang="en-US" dirty="0" bmk="923"/>
              <a:t>o</a:t>
            </a:r>
            <a:r>
              <a:rPr lang="en-US" dirty="0" bmk="131"/>
              <a:t> </a:t>
            </a:r>
            <a:r>
              <a:rPr lang="en-US" dirty="0" bmk="943"/>
              <a:t>v</a:t>
            </a:r>
            <a:r>
              <a:rPr lang="en-US" dirty="0" bmk="600"/>
              <a:t>is</a:t>
            </a:r>
            <a:r>
              <a:rPr lang="en-US" dirty="0" bmk="1414"/>
              <a:t>ite</a:t>
            </a:r>
            <a:r>
              <a:rPr lang="en-US" dirty="0" bmk="261"/>
              <a:t>d</a:t>
            </a:r>
            <a:r>
              <a:rPr lang="en-US" dirty="0" bmk="429"/>
              <a:t> </a:t>
            </a:r>
            <a:r>
              <a:rPr lang="en-US" dirty="0" bmk="539"/>
              <a:t>s</a:t>
            </a:r>
            <a:r>
              <a:rPr lang="en-US" dirty="0" bmk="174"/>
              <a:t>im</a:t>
            </a:r>
            <a:r>
              <a:rPr lang="en-US" dirty="0" bmk="694"/>
              <a:t>ila</a:t>
            </a:r>
            <a:r>
              <a:rPr lang="en-US" dirty="0" bmk="1836"/>
              <a:t>r w</a:t>
            </a:r>
            <a:r>
              <a:rPr lang="en-US" dirty="0" bmk="1642"/>
              <a:t>eb</a:t>
            </a:r>
            <a:r>
              <a:rPr lang="en-US" dirty="0" bmk="1832"/>
              <a:t>si</a:t>
            </a:r>
            <a:r>
              <a:rPr lang="en-US" dirty="0" bmk="1134"/>
              <a:t>t</a:t>
            </a:r>
            <a:r>
              <a:rPr lang="en-US" dirty="0" bmk="0"/>
              <a:t>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527"/>
              <a:t>J. </a:t>
            </a:r>
            <a:r>
              <a:rPr lang="en-US" bmk="446"/>
              <a:t>L</a:t>
            </a:r>
            <a:r>
              <a:rPr lang="en-US" bmk="1298"/>
              <a:t>e</a:t>
            </a:r>
            <a:r>
              <a:rPr lang="en-US" bmk="611"/>
              <a:t>sk</a:t>
            </a:r>
            <a:r>
              <a:rPr lang="en-US" bmk="396"/>
              <a:t>ovec, </a:t>
            </a:r>
            <a:r>
              <a:rPr lang="en-US" bmk="486"/>
              <a:t>A.</a:t>
            </a:r>
            <a:r>
              <a:rPr lang="en-US" bmk="1601"/>
              <a:t> Rajar</a:t>
            </a:r>
            <a:r>
              <a:rPr lang="en-US" bmk="255"/>
              <a:t>am</a:t>
            </a:r>
            <a:r>
              <a:rPr lang="en-US" bmk="1366"/>
              <a:t>an, J.</a:t>
            </a:r>
            <a:r>
              <a:rPr lang="en-US" bmk="1803"/>
              <a:t> U</a:t>
            </a:r>
            <a:r>
              <a:rPr lang="en-US" bmk="102"/>
              <a:t>llman:</a:t>
            </a:r>
            <a:r>
              <a:rPr lang="en-US" bmk="1674"/>
              <a:t> M</a:t>
            </a:r>
            <a:r>
              <a:rPr lang="en-US" bmk="129"/>
              <a:t>ining </a:t>
            </a:r>
            <a:r>
              <a:rPr lang="en-US" bmk="418"/>
              <a:t>of</a:t>
            </a:r>
            <a:r>
              <a:rPr lang="en-US" bmk="1227"/>
              <a:t> Mass</a:t>
            </a:r>
            <a:r>
              <a:rPr lang="en-US" bmk="253"/>
              <a:t>ive</a:t>
            </a:r>
            <a:r>
              <a:rPr lang="en-US" bmk="534"/>
              <a:t> </a:t>
            </a:r>
            <a:r>
              <a:rPr lang="en-US" bmk="440"/>
              <a:t>Da</a:t>
            </a:r>
            <a:r>
              <a:rPr lang="en-US" bmk="765"/>
              <a:t>tas</a:t>
            </a:r>
            <a:r>
              <a:rPr lang="en-US" bmk="1744"/>
              <a:t>et</a:t>
            </a:r>
            <a:r>
              <a:rPr lang="en-US" bmk="886"/>
              <a:t>s, htt</a:t>
            </a:r>
            <a:r>
              <a:rPr lang="en-US" bmk="108"/>
              <a:t>p:</a:t>
            </a:r>
            <a:r>
              <a:rPr lang="en-US" bmk="1299"/>
              <a:t>/</a:t>
            </a:r>
            <a:r>
              <a:rPr lang="en-US" bmk="588"/>
              <a:t>/w</a:t>
            </a:r>
            <a:r>
              <a:rPr lang="en-US" bmk="1242"/>
              <a:t>w</a:t>
            </a:r>
            <a:r>
              <a:rPr lang="en-US" bmk="507"/>
              <a:t>w</a:t>
            </a:r>
            <a:r>
              <a:rPr lang="en-US" bmk="87"/>
              <a:t>.</a:t>
            </a:r>
            <a:r>
              <a:rPr lang="en-US" bmk="536"/>
              <a:t>mmd</a:t>
            </a:r>
            <a:r>
              <a:rPr lang="en-US" bmk="1391"/>
              <a:t>s</a:t>
            </a:r>
            <a:r>
              <a:rPr lang="en-US" bmk="861"/>
              <a:t>.</a:t>
            </a:r>
            <a:r>
              <a:rPr lang="en-US" bmk="0"/>
              <a:t>org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2" descr="teaser_inpu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7594" y="4800600"/>
            <a:ext cx="1421606" cy="106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569593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1275"/>
              <a:t>Probl</a:t>
            </a:r>
            <a:r>
              <a:rPr lang="en-US" dirty="0" bmk="974"/>
              <a:t>e</a:t>
            </a:r>
            <a:r>
              <a:rPr lang="en-US" dirty="0" bmk="1635"/>
              <a:t>m </a:t>
            </a:r>
            <a:r>
              <a:rPr lang="en-US" dirty="0" bmk="568"/>
              <a:t>fo</a:t>
            </a:r>
            <a:r>
              <a:rPr lang="en-US" dirty="0" bmk="238"/>
              <a:t>r T</a:t>
            </a:r>
            <a:r>
              <a:rPr lang="en-US" dirty="0" bmk="1368"/>
              <a:t>od</a:t>
            </a:r>
            <a:r>
              <a:rPr lang="en-US" dirty="0" bmk="1154"/>
              <a:t>a</a:t>
            </a:r>
            <a:r>
              <a:rPr lang="en-US" dirty="0" bmk="1084"/>
              <a:t>y’s L</a:t>
            </a:r>
            <a:r>
              <a:rPr lang="en-US" dirty="0" bmk="1173"/>
              <a:t>ec</a:t>
            </a:r>
            <a:r>
              <a:rPr lang="en-US" dirty="0" bmk="510"/>
              <a:t>t</a:t>
            </a:r>
            <a:r>
              <a:rPr lang="en-US" dirty="0" bmk="220"/>
              <a:t>u</a:t>
            </a:r>
            <a:r>
              <a:rPr lang="en-US" dirty="0" bmk="156"/>
              <a:t>r</a:t>
            </a:r>
            <a:r>
              <a:rPr lang="en-US" dirty="0" bmk="460"/>
              <a:t>e</a:t>
            </a:r>
            <a:r>
              <a:rPr lang="en-US" dirty="0" bmk="1566"/>
              <a:t/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610600" cy="55626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>
                    <a:solidFill>
                      <a:srgbClr val="FF0066"/>
                    </a:solidFill>
                  </a:rPr>
                  <a:t>Given: High dimensional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0066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66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FF0066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0066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66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FF0066"/>
                        </a:solidFill>
                        <a:latin typeface="Cambria Math"/>
                      </a:rPr>
                      <m:t>, …</m:t>
                    </m:r>
                  </m:oMath>
                </a14:m>
                <a:endParaRPr lang="en-US" b="1" dirty="0">
                  <a:solidFill>
                    <a:srgbClr val="FF0066"/>
                  </a:solidFill>
                </a:endParaRPr>
              </a:p>
              <a:p>
                <a:pPr lvl="1"/>
                <a:r>
                  <a:rPr lang="en-US" b="1" dirty="0"/>
                  <a:t>For example:</a:t>
                </a:r>
                <a:r>
                  <a:rPr lang="en-US" dirty="0"/>
                  <a:t> Image is a long vector of pixel colors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→[1 2 1 0 2 1 0 1 0]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And some distance function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𝒅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 lvl="1"/>
                <a:r>
                  <a:rPr lang="en-US" dirty="0"/>
                  <a:t>Which quantifies the “distance”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lang="en-US" dirty="0"/>
              </a:p>
              <a:p>
                <a:pPr lvl="8"/>
                <a:endParaRPr lang="en-US" sz="500" b="1" dirty="0">
                  <a:solidFill>
                    <a:srgbClr val="0000FF"/>
                  </a:solidFill>
                </a:endParaRPr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Goal:</a:t>
                </a:r>
                <a:r>
                  <a:rPr lang="en-US" dirty="0"/>
                  <a:t> Find </a:t>
                </a:r>
                <a:r>
                  <a:rPr lang="en-US" b="1" dirty="0">
                    <a:solidFill>
                      <a:srgbClr val="FF0066"/>
                    </a:solidFill>
                  </a:rPr>
                  <a:t>all pairs of data points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66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1" i="1" dirty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FF0066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66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b="1" i="1" dirty="0">
                        <a:solidFill>
                          <a:srgbClr val="FF0066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1" i="1" dirty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FF0066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66"/>
                            </a:solidFill>
                            <a:latin typeface="Cambria Math"/>
                          </a:rPr>
                          <m:t>𝒋</m:t>
                        </m:r>
                      </m:sub>
                    </m:sSub>
                    <m:r>
                      <a:rPr lang="en-US" b="1" i="1" dirty="0">
                        <a:solidFill>
                          <a:srgbClr val="FF0066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that are within some distance threshold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00FF"/>
                        </a:solidFill>
                        <a:latin typeface="Cambria Math"/>
                      </a:rPr>
                      <m:t>𝒅</m:t>
                    </m:r>
                    <m:d>
                      <m:dPr>
                        <m:ctrlPr>
                          <a:rPr lang="en-US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≤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𝒔</m:t>
                    </m:r>
                  </m:oMath>
                </a14:m>
                <a:endParaRPr lang="en-US" sz="500" b="1" dirty="0">
                  <a:solidFill>
                    <a:srgbClr val="0000FF"/>
                  </a:solidFill>
                </a:endParaRPr>
              </a:p>
              <a:p>
                <a:r>
                  <a:rPr lang="en-US" b="1" dirty="0"/>
                  <a:t>Note:</a:t>
                </a:r>
                <a:r>
                  <a:rPr lang="en-US" b="1" dirty="0">
                    <a:solidFill>
                      <a:srgbClr val="008000"/>
                    </a:solidFill>
                  </a:rPr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Naïve solution would take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8000"/>
                        </a:solidFill>
                        <a:latin typeface="Cambria Math"/>
                      </a:rPr>
                      <m:t>𝑶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008000"/>
                                </a:solidFill>
                                <a:latin typeface="Cambria Math"/>
                              </a:rPr>
                              <m:t>𝑵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008000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1" dirty="0">
                    <a:solidFill>
                      <a:srgbClr val="008000"/>
                    </a:solidFill>
                  </a:rPr>
                  <a:t> </a:t>
                </a:r>
                <a:r>
                  <a:rPr lang="en-US" b="1" dirty="0">
                    <a:solidFill>
                      <a:srgbClr val="008000"/>
                    </a:solidFill>
                    <a:sym typeface="Wingdings" pitchFamily="2" charset="2"/>
                  </a:rPr>
                  <a:t></a:t>
                </a:r>
                <a:endParaRPr lang="en-US" b="1" dirty="0">
                  <a:solidFill>
                    <a:srgbClr val="008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/>
                      </a:rPr>
                      <m:t>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number of data points</a:t>
                </a:r>
                <a:endParaRPr lang="en-US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r>
                  <a:rPr lang="en-US" sz="3500" b="1" dirty="0">
                    <a:solidFill>
                      <a:srgbClr val="0000FF"/>
                    </a:solidFill>
                    <a:sym typeface="Wingdings" pitchFamily="2" charset="2"/>
                  </a:rPr>
                  <a:t>MAGIC: </a:t>
                </a:r>
                <a:r>
                  <a:rPr lang="en-US" sz="3500" b="1" dirty="0">
                    <a:solidFill>
                      <a:srgbClr val="FF0066"/>
                    </a:solidFill>
                    <a:sym typeface="Wingdings" pitchFamily="2" charset="2"/>
                  </a:rPr>
                  <a:t>This can be done in </a:t>
                </a:r>
                <a14:m>
                  <m:oMath xmlns:m="http://schemas.openxmlformats.org/officeDocument/2006/math">
                    <m:r>
                      <a:rPr lang="en-US" sz="3500" b="1" i="1">
                        <a:solidFill>
                          <a:srgbClr val="FF0066"/>
                        </a:solidFill>
                        <a:latin typeface="Cambria Math"/>
                      </a:rPr>
                      <m:t>𝑶</m:t>
                    </m:r>
                    <m:d>
                      <m:dPr>
                        <m:ctrlPr>
                          <a:rPr lang="en-US" sz="3500" b="1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1" i="1" smtClean="0">
                            <a:solidFill>
                              <a:srgbClr val="FF0066"/>
                            </a:solidFill>
                            <a:latin typeface="Cambria Math"/>
                          </a:rPr>
                          <m:t>𝑵</m:t>
                        </m:r>
                      </m:e>
                    </m:d>
                  </m:oMath>
                </a14:m>
                <a:r>
                  <a:rPr lang="en-US" sz="3500" b="1" dirty="0">
                    <a:solidFill>
                      <a:srgbClr val="FF0066"/>
                    </a:solidFill>
                  </a:rPr>
                  <a:t>!! How?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610600" cy="5562600"/>
              </a:xfrm>
              <a:blipFill rotWithShape="1">
                <a:blip r:embed="rId2"/>
                <a:stretch>
                  <a:fillRect t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1040"/>
              <a:t>J.</a:t>
            </a:r>
            <a:r>
              <a:rPr lang="en-US" bmk="532"/>
              <a:t> </a:t>
            </a:r>
            <a:r>
              <a:rPr lang="en-US" bmk="1520"/>
              <a:t>Le</a:t>
            </a:r>
            <a:r>
              <a:rPr lang="en-US" bmk="498"/>
              <a:t>s</a:t>
            </a:r>
            <a:r>
              <a:rPr lang="en-US" bmk="767"/>
              <a:t>kove</a:t>
            </a:r>
            <a:r>
              <a:rPr lang="en-US" bmk="926"/>
              <a:t>c, </a:t>
            </a:r>
            <a:r>
              <a:rPr lang="en-US" bmk="130"/>
              <a:t>A.</a:t>
            </a:r>
            <a:r>
              <a:rPr lang="en-US" bmk="445"/>
              <a:t> Ra</a:t>
            </a:r>
            <a:r>
              <a:rPr lang="en-US" bmk="1807"/>
              <a:t>jaram</a:t>
            </a:r>
            <a:r>
              <a:rPr lang="en-US" bmk="1850"/>
              <a:t>a</a:t>
            </a:r>
            <a:r>
              <a:rPr lang="en-US" bmk="18"/>
              <a:t>n, </a:t>
            </a:r>
            <a:r>
              <a:rPr lang="en-US" bmk="1739"/>
              <a:t>J</a:t>
            </a:r>
            <a:r>
              <a:rPr lang="en-US" bmk="227"/>
              <a:t>. </a:t>
            </a:r>
            <a:r>
              <a:rPr lang="en-US" bmk="405"/>
              <a:t>U</a:t>
            </a:r>
            <a:r>
              <a:rPr lang="en-US" bmk="810"/>
              <a:t>l</a:t>
            </a:r>
            <a:r>
              <a:rPr lang="en-US" bmk="766"/>
              <a:t>lma</a:t>
            </a:r>
            <a:r>
              <a:rPr lang="en-US" bmk="492"/>
              <a:t>n:</a:t>
            </a:r>
            <a:r>
              <a:rPr lang="en-US" bmk="1305"/>
              <a:t> </a:t>
            </a:r>
            <a:r>
              <a:rPr lang="en-US" bmk="1753"/>
              <a:t>Mi</a:t>
            </a:r>
            <a:r>
              <a:rPr lang="en-US" bmk="464"/>
              <a:t>ni</a:t>
            </a:r>
            <a:r>
              <a:rPr lang="en-US" bmk="620"/>
              <a:t>n</a:t>
            </a:r>
            <a:r>
              <a:rPr lang="en-US" bmk="1241"/>
              <a:t>g of</a:t>
            </a:r>
            <a:r>
              <a:rPr lang="en-US" bmk="1531"/>
              <a:t> Ma</a:t>
            </a:r>
            <a:r>
              <a:rPr lang="en-US" bmk="545"/>
              <a:t>s</a:t>
            </a:r>
            <a:r>
              <a:rPr lang="en-US" bmk="1382"/>
              <a:t>si</a:t>
            </a:r>
            <a:r>
              <a:rPr lang="en-US" bmk="235"/>
              <a:t>ve</a:t>
            </a:r>
            <a:r>
              <a:rPr lang="en-US" bmk="1379"/>
              <a:t> </a:t>
            </a:r>
            <a:r>
              <a:rPr lang="en-US" bmk="485"/>
              <a:t>Da</a:t>
            </a:r>
            <a:r>
              <a:rPr lang="en-US" bmk="1606"/>
              <a:t>ta</a:t>
            </a:r>
            <a:r>
              <a:rPr lang="en-US" bmk="1202"/>
              <a:t>se</a:t>
            </a:r>
            <a:r>
              <a:rPr lang="en-US" bmk="1132"/>
              <a:t>ts</a:t>
            </a:r>
            <a:r>
              <a:rPr lang="en-US" bmk="1032"/>
              <a:t>, </a:t>
            </a:r>
            <a:r>
              <a:rPr lang="en-US" bmk="434"/>
              <a:t>h</a:t>
            </a:r>
            <a:r>
              <a:rPr lang="en-US" bmk="586"/>
              <a:t>tt</a:t>
            </a:r>
            <a:r>
              <a:rPr lang="en-US" bmk="319"/>
              <a:t>p:/</a:t>
            </a:r>
            <a:r>
              <a:rPr lang="en-US" bmk="1609"/>
              <a:t>/w</a:t>
            </a:r>
            <a:r>
              <a:rPr lang="en-US" bmk="675"/>
              <a:t>ww</a:t>
            </a:r>
            <a:r>
              <a:rPr lang="en-US" bmk="1293"/>
              <a:t>.m</a:t>
            </a:r>
            <a:r>
              <a:rPr lang="en-US" bmk="868"/>
              <a:t>md</a:t>
            </a:r>
            <a:r>
              <a:rPr lang="en-US" bmk="313"/>
              <a:t>s.</a:t>
            </a:r>
            <a:r>
              <a:rPr lang="en-US" bmk="0"/>
              <a:t>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4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bmk="1535"/>
              <a:t>Rela</a:t>
            </a:r>
            <a:r>
              <a:rPr lang="en-US" dirty="0" bmk="1371"/>
              <a:t>t</a:t>
            </a:r>
            <a:r>
              <a:rPr lang="en-US" dirty="0" bmk="495"/>
              <a:t>ion</a:t>
            </a:r>
            <a:r>
              <a:rPr lang="en-US" dirty="0" bmk="1705"/>
              <a:t> </a:t>
            </a:r>
            <a:r>
              <a:rPr lang="en-US" dirty="0" bmk="599"/>
              <a:t>t</a:t>
            </a:r>
            <a:r>
              <a:rPr lang="en-US" dirty="0" bmk="1184"/>
              <a:t>o</a:t>
            </a:r>
            <a:r>
              <a:rPr lang="en-US" dirty="0" bmk="1146"/>
              <a:t> Prev</a:t>
            </a:r>
            <a:r>
              <a:rPr lang="en-US" dirty="0" bmk="1012"/>
              <a:t>ious</a:t>
            </a:r>
            <a:r>
              <a:rPr lang="en-US" dirty="0" bmk="519"/>
              <a:t> L</a:t>
            </a:r>
            <a:r>
              <a:rPr lang="en-US" dirty="0" bmk="394"/>
              <a:t>ec</a:t>
            </a:r>
            <a:r>
              <a:rPr lang="en-US" dirty="0" bmk="1205"/>
              <a:t>t</a:t>
            </a:r>
            <a:r>
              <a:rPr lang="en-US" dirty="0" bmk="1131"/>
              <a:t>u</a:t>
            </a:r>
            <a:r>
              <a:rPr lang="en-US" dirty="0" bmk="0"/>
              <a:t>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828800"/>
          </a:xfrm>
        </p:spPr>
        <p:txBody>
          <a:bodyPr/>
          <a:lstStyle/>
          <a:p>
            <a:r>
              <a:rPr lang="en-US" b="1" dirty="0" bmk="304">
                <a:solidFill>
                  <a:srgbClr val="D60093"/>
                </a:solidFill>
              </a:rPr>
              <a:t>Las</a:t>
            </a:r>
            <a:r>
              <a:rPr lang="en-US" b="1" dirty="0" bmk="290">
                <a:solidFill>
                  <a:srgbClr val="D60093"/>
                </a:solidFill>
              </a:rPr>
              <a:t>t t</a:t>
            </a:r>
            <a:r>
              <a:rPr lang="en-US" b="1" dirty="0" bmk="0">
                <a:solidFill>
                  <a:srgbClr val="D60093"/>
                </a:solidFill>
              </a:rPr>
              <a:t>ime:</a:t>
            </a:r>
            <a:r>
              <a:rPr lang="en-US" dirty="0" bmk="888">
                <a:solidFill>
                  <a:srgbClr val="D60093"/>
                </a:solidFill>
              </a:rPr>
              <a:t> Findi</a:t>
            </a:r>
            <a:r>
              <a:rPr lang="en-US" dirty="0" bmk="446">
                <a:solidFill>
                  <a:srgbClr val="D60093"/>
                </a:solidFill>
              </a:rPr>
              <a:t>ng</a:t>
            </a:r>
            <a:r>
              <a:rPr lang="en-US" dirty="0" bmk="1662">
                <a:solidFill>
                  <a:srgbClr val="D60093"/>
                </a:solidFill>
              </a:rPr>
              <a:t> fre</a:t>
            </a:r>
            <a:r>
              <a:rPr lang="en-US" dirty="0" bmk="597">
                <a:solidFill>
                  <a:srgbClr val="D60093"/>
                </a:solidFill>
              </a:rPr>
              <a:t>qu</a:t>
            </a:r>
            <a:r>
              <a:rPr lang="en-US" dirty="0" bmk="221">
                <a:solidFill>
                  <a:srgbClr val="D60093"/>
                </a:solidFill>
              </a:rPr>
              <a:t>en</a:t>
            </a:r>
            <a:r>
              <a:rPr lang="en-US" dirty="0" bmk="920">
                <a:solidFill>
                  <a:srgbClr val="D60093"/>
                </a:solidFill>
              </a:rPr>
              <a:t>t </a:t>
            </a:r>
            <a:r>
              <a:rPr lang="en-US" dirty="0" bmk="1616">
                <a:solidFill>
                  <a:srgbClr val="D60093"/>
                </a:solidFill>
              </a:rPr>
              <a:t>pair</a:t>
            </a:r>
            <a:r>
              <a:rPr lang="en-US" dirty="0" bmk="0">
                <a:solidFill>
                  <a:srgbClr val="D60093"/>
                </a:solidFill>
              </a:rPr>
              <a:t>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mk="691"/>
              <a:t>J.</a:t>
            </a:r>
            <a:r>
              <a:rPr lang="en-US" bmk="744"/>
              <a:t> </a:t>
            </a:r>
            <a:r>
              <a:rPr lang="en-US" bmk="613"/>
              <a:t>Le</a:t>
            </a:r>
            <a:r>
              <a:rPr lang="en-US" bmk="972"/>
              <a:t>s</a:t>
            </a:r>
            <a:r>
              <a:rPr lang="en-US" bmk="1095"/>
              <a:t>ko</a:t>
            </a:r>
            <a:r>
              <a:rPr lang="en-US" bmk="1177"/>
              <a:t>ve</a:t>
            </a:r>
            <a:r>
              <a:rPr lang="en-US" bmk="82"/>
              <a:t>c</a:t>
            </a:r>
            <a:r>
              <a:rPr lang="en-US" bmk="1332"/>
              <a:t>,</a:t>
            </a:r>
            <a:r>
              <a:rPr lang="en-US" bmk="1047"/>
              <a:t> A.</a:t>
            </a:r>
            <a:r>
              <a:rPr lang="en-US" bmk="750"/>
              <a:t> Ra</a:t>
            </a:r>
            <a:r>
              <a:rPr lang="en-US" bmk="1523"/>
              <a:t>ja</a:t>
            </a:r>
            <a:r>
              <a:rPr lang="en-US" bmk="1621"/>
              <a:t>ram</a:t>
            </a:r>
            <a:r>
              <a:rPr lang="en-US" bmk="442"/>
              <a:t>an,</a:t>
            </a:r>
            <a:r>
              <a:rPr lang="en-US" bmk="813"/>
              <a:t> </a:t>
            </a:r>
            <a:r>
              <a:rPr lang="en-US" bmk="94"/>
              <a:t>J. U</a:t>
            </a:r>
            <a:r>
              <a:rPr lang="en-US" bmk="1334"/>
              <a:t>llma</a:t>
            </a:r>
            <a:r>
              <a:rPr lang="en-US" bmk="779"/>
              <a:t>n</a:t>
            </a:r>
            <a:r>
              <a:rPr lang="en-US" bmk="875"/>
              <a:t>: </a:t>
            </a:r>
            <a:r>
              <a:rPr lang="en-US" bmk="453"/>
              <a:t>Mini</a:t>
            </a:r>
            <a:r>
              <a:rPr lang="en-US" bmk="586"/>
              <a:t>ng o</a:t>
            </a:r>
            <a:r>
              <a:rPr lang="en-US" bmk="541"/>
              <a:t>f</a:t>
            </a:r>
            <a:r>
              <a:rPr lang="en-US" bmk="1891"/>
              <a:t> Mas</a:t>
            </a:r>
            <a:r>
              <a:rPr lang="en-US" bmk="800"/>
              <a:t>s</a:t>
            </a:r>
            <a:r>
              <a:rPr lang="en-US" bmk="1896"/>
              <a:t>ive Da</a:t>
            </a:r>
            <a:r>
              <a:rPr lang="en-US" bmk="1162"/>
              <a:t>t</a:t>
            </a:r>
            <a:r>
              <a:rPr lang="en-US" bmk="352"/>
              <a:t>as</a:t>
            </a:r>
            <a:r>
              <a:rPr lang="en-US" bmk="1032"/>
              <a:t>e</a:t>
            </a:r>
            <a:r>
              <a:rPr lang="en-US" bmk="153"/>
              <a:t>t</a:t>
            </a:r>
            <a:r>
              <a:rPr lang="en-US" bmk="1079"/>
              <a:t>s, </a:t>
            </a:r>
            <a:r>
              <a:rPr lang="en-US" bmk="321"/>
              <a:t>ht</a:t>
            </a:r>
            <a:r>
              <a:rPr lang="en-US" bmk="1215"/>
              <a:t>tp://ww</a:t>
            </a:r>
            <a:r>
              <a:rPr lang="en-US" bmk="1384"/>
              <a:t>w</a:t>
            </a:r>
            <a:r>
              <a:rPr lang="en-US" bmk="449"/>
              <a:t>.mm</a:t>
            </a:r>
            <a:r>
              <a:rPr lang="en-US" bmk="225"/>
              <a:t>d</a:t>
            </a:r>
            <a:r>
              <a:rPr lang="en-US" bmk="963"/>
              <a:t>s.</a:t>
            </a:r>
            <a:r>
              <a:rPr lang="en-US" bmk="404"/>
              <a:t>o</a:t>
            </a:r>
            <a:r>
              <a:rPr lang="en-US" bmk="997"/>
              <a:t>r</a:t>
            </a:r>
            <a:r>
              <a:rPr lang="en-US" bmk="1532"/>
              <a:t>g</a:t>
            </a:r>
            <a:r>
              <a:rPr lang="en-US" bmk="216"/>
              <a:t/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5400000">
            <a:off x="902733" y="2362200"/>
            <a:ext cx="2438400" cy="24384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48653" y="3581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bmk="52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Items </a:t>
            </a:r>
            <a:r>
              <a:rPr lang="en-US" dirty="0" bmk="79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dirty="0" bmk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…N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36133" y="19928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bmk="176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Ite</a:t>
            </a:r>
            <a:r>
              <a:rPr lang="en-US" dirty="0" bmk="2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lang="en-US" dirty="0" bmk="1197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 </a:t>
            </a:r>
            <a:r>
              <a:rPr lang="en-US" dirty="0" bmk="115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dirty="0" bmk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…N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12333" y="2971800"/>
            <a:ext cx="152400" cy="152400"/>
          </a:xfrm>
          <a:prstGeom prst="rect">
            <a:avLst/>
          </a:prstGeom>
          <a:ln w="12700"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88533" y="3576205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bmk="1222">
                <a:latin typeface="Arial" pitchFamily="34" charset="0"/>
                <a:cs typeface="Arial" pitchFamily="34" charset="0"/>
              </a:rPr>
              <a:t>Coun</a:t>
            </a:r>
            <a:r>
              <a:rPr lang="en-US" dirty="0" bmk="160">
                <a:latin typeface="Arial" pitchFamily="34" charset="0"/>
                <a:cs typeface="Arial" pitchFamily="34" charset="0"/>
              </a:rPr>
              <a:t>t</a:t>
            </a:r>
            <a:r>
              <a:rPr lang="en-US" dirty="0" bmk="1437">
                <a:latin typeface="Arial" pitchFamily="34" charset="0"/>
                <a:cs typeface="Arial" pitchFamily="34" charset="0"/>
              </a:rPr>
              <a:t> o</a:t>
            </a:r>
            <a:r>
              <a:rPr lang="en-US" dirty="0" bmk="1025">
                <a:latin typeface="Arial" pitchFamily="34" charset="0"/>
                <a:cs typeface="Arial" pitchFamily="34" charset="0"/>
              </a:rPr>
              <a:t>f p</a:t>
            </a:r>
            <a:r>
              <a:rPr lang="en-US" dirty="0" bmk="392">
                <a:latin typeface="Arial" pitchFamily="34" charset="0"/>
                <a:cs typeface="Arial" pitchFamily="34" charset="0"/>
              </a:rPr>
              <a:t>a</a:t>
            </a:r>
            <a:r>
              <a:rPr lang="en-US" dirty="0" bmk="1352">
                <a:latin typeface="Arial" pitchFamily="34" charset="0"/>
                <a:cs typeface="Arial" pitchFamily="34" charset="0"/>
              </a:rPr>
              <a:t>ir {</a:t>
            </a:r>
            <a:r>
              <a:rPr lang="en-US" dirty="0" bmk="1095">
                <a:latin typeface="Arial" pitchFamily="34" charset="0"/>
                <a:cs typeface="Arial" pitchFamily="34" charset="0"/>
              </a:rPr>
              <a:t/>
            </a:r>
            <a:r>
              <a:rPr lang="en-US" dirty="0" err="1" bmk="1260">
                <a:latin typeface="Arial" pitchFamily="34" charset="0"/>
                <a:cs typeface="Arial" pitchFamily="34" charset="0"/>
              </a:rPr>
              <a:t>i</a:t>
            </a:r>
            <a:r>
              <a:rPr lang="en-US" dirty="0" err="1" bmk="784">
                <a:latin typeface="Arial" pitchFamily="34" charset="0"/>
                <a:cs typeface="Arial" pitchFamily="34" charset="0"/>
              </a:rPr>
              <a:t>,</a:t>
            </a:r>
            <a:r>
              <a:rPr lang="en-US" dirty="0" err="1" bmk="0">
                <a:latin typeface="Arial" pitchFamily="34" charset="0"/>
                <a:cs typeface="Arial" pitchFamily="34" charset="0"/>
              </a:rPr>
              <a:t>j</a:t>
            </a:r>
            <a:r>
              <a:rPr lang="en-US" dirty="0" bmk="1167">
                <a:latin typeface="Arial" pitchFamily="34" charset="0"/>
                <a:cs typeface="Arial" pitchFamily="34" charset="0"/>
              </a:rPr>
              <a:t>} </a:t>
            </a:r>
            <a:r>
              <a:rPr lang="en-US" dirty="0" bmk="1832">
                <a:latin typeface="Arial" pitchFamily="34" charset="0"/>
                <a:cs typeface="Arial" pitchFamily="34" charset="0"/>
              </a:rPr>
              <a:t>i</a:t>
            </a:r>
            <a:r>
              <a:rPr lang="en-US" dirty="0" bmk="137">
                <a:latin typeface="Arial" pitchFamily="34" charset="0"/>
                <a:cs typeface="Arial" pitchFamily="34" charset="0"/>
              </a:rPr>
              <a:t>n</a:t>
            </a:r>
            <a:r>
              <a:rPr lang="en-US" dirty="0" bmk="905">
                <a:latin typeface="Arial" pitchFamily="34" charset="0"/>
                <a:cs typeface="Arial" pitchFamily="34" charset="0"/>
              </a:rPr>
              <a:t> th</a:t>
            </a:r>
            <a:r>
              <a:rPr lang="en-US" dirty="0" bmk="1231">
                <a:latin typeface="Arial" pitchFamily="34" charset="0"/>
                <a:cs typeface="Arial" pitchFamily="34" charset="0"/>
              </a:rPr>
              <a:t>e</a:t>
            </a:r>
            <a:r>
              <a:rPr lang="en-US" dirty="0" bmk="904">
                <a:latin typeface="Arial" pitchFamily="34" charset="0"/>
                <a:cs typeface="Arial" pitchFamily="34" charset="0"/>
              </a:rPr>
              <a:t> d</a:t>
            </a:r>
            <a:r>
              <a:rPr lang="en-US" dirty="0" bmk="326">
                <a:latin typeface="Arial" pitchFamily="34" charset="0"/>
                <a:cs typeface="Arial" pitchFamily="34" charset="0"/>
              </a:rPr>
              <a:t>a</a:t>
            </a:r>
            <a:r>
              <a:rPr lang="en-US" dirty="0" bmk="73">
                <a:latin typeface="Arial" pitchFamily="34" charset="0"/>
                <a:cs typeface="Arial" pitchFamily="34" charset="0"/>
              </a:rPr>
              <a:t>t</a:t>
            </a:r>
            <a:r>
              <a:rPr lang="en-US" dirty="0" bmk="0">
                <a:latin typeface="Arial" pitchFamily="34" charset="0"/>
                <a:cs typeface="Arial" pitchFamily="34" charset="0"/>
              </a:rPr>
              <a:t>a</a:t>
            </a:r>
          </a:p>
        </p:txBody>
      </p:sp>
      <p:cxnSp>
        <p:nvCxnSpPr>
          <p:cNvPr id="13" name="Straight Arrow Connector 12"/>
          <p:cNvCxnSpPr>
            <a:stCxn id="11" idx="0"/>
          </p:cNvCxnSpPr>
          <p:nvPr/>
        </p:nvCxnSpPr>
        <p:spPr>
          <a:xfrm flipH="1" flipV="1">
            <a:off x="1740933" y="3124200"/>
            <a:ext cx="800100" cy="45200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8200" y="4802326"/>
            <a:ext cx="2655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bmk="53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Na</a:t>
            </a:r>
            <a:r>
              <a:rPr lang="en-US" b="1" dirty="0" bmk="1099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ïve</a:t>
            </a:r>
            <a:r>
              <a:rPr lang="en-US" b="1" dirty="0" bmk="1005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 s</a:t>
            </a:r>
            <a:r>
              <a:rPr lang="en-US" b="1" dirty="0" bmk="895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olu</a:t>
            </a:r>
            <a:r>
              <a:rPr lang="en-US" b="1" dirty="0" bmk="1066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b="1" dirty="0" bmk="139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ion</a:t>
            </a:r>
            <a:r>
              <a:rPr lang="en-US" b="1" dirty="0" bmk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dirty="0" bmk="0">
                <a:latin typeface="Arial" pitchFamily="34" charset="0"/>
                <a:cs typeface="Arial" pitchFamily="34" charset="0"/>
              </a:rPr>
              <a:t> 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dirty="0" bmk="471">
                <a:latin typeface="Arial" pitchFamily="34" charset="0"/>
                <a:cs typeface="Arial" pitchFamily="34" charset="0"/>
              </a:rPr>
              <a:t>Si</a:t>
            </a:r>
            <a:r>
              <a:rPr lang="en-US" dirty="0" bmk="1250">
                <a:latin typeface="Arial" pitchFamily="34" charset="0"/>
                <a:cs typeface="Arial" pitchFamily="34" charset="0"/>
              </a:rPr>
              <a:t>ng</a:t>
            </a:r>
            <a:r>
              <a:rPr lang="en-US" dirty="0" bmk="862">
                <a:latin typeface="Arial" pitchFamily="34" charset="0"/>
                <a:cs typeface="Arial" pitchFamily="34" charset="0"/>
              </a:rPr>
              <a:t>l</a:t>
            </a:r>
            <a:r>
              <a:rPr lang="en-US" dirty="0" bmk="811">
                <a:latin typeface="Arial" pitchFamily="34" charset="0"/>
                <a:cs typeface="Arial" pitchFamily="34" charset="0"/>
              </a:rPr>
              <a:t>e </a:t>
            </a:r>
            <a:r>
              <a:rPr lang="en-US" dirty="0" bmk="1513">
                <a:latin typeface="Arial" pitchFamily="34" charset="0"/>
                <a:cs typeface="Arial" pitchFamily="34" charset="0"/>
              </a:rPr>
              <a:t>p</a:t>
            </a:r>
            <a:r>
              <a:rPr lang="en-US" dirty="0" bmk="98">
                <a:latin typeface="Arial" pitchFamily="34" charset="0"/>
                <a:cs typeface="Arial" pitchFamily="34" charset="0"/>
              </a:rPr>
              <a:t>a</a:t>
            </a:r>
            <a:r>
              <a:rPr lang="en-US" dirty="0" bmk="791">
                <a:latin typeface="Arial" pitchFamily="34" charset="0"/>
                <a:cs typeface="Arial" pitchFamily="34" charset="0"/>
              </a:rPr>
              <a:t>ss </a:t>
            </a:r>
            <a:r>
              <a:rPr lang="en-US" dirty="0" bmk="1566">
                <a:latin typeface="Arial" pitchFamily="34" charset="0"/>
                <a:cs typeface="Arial" pitchFamily="34" charset="0"/>
              </a:rPr>
              <a:t>bu</a:t>
            </a:r>
            <a:r>
              <a:rPr lang="en-US" dirty="0" bmk="1477">
                <a:latin typeface="Arial" pitchFamily="34" charset="0"/>
                <a:cs typeface="Arial" pitchFamily="34" charset="0"/>
              </a:rPr>
              <a:t>t</a:t>
            </a:r>
            <a:r>
              <a:rPr lang="en-US" dirty="0" bmk="1616">
                <a:latin typeface="Arial" pitchFamily="34" charset="0"/>
                <a:cs typeface="Arial" pitchFamily="34" charset="0"/>
              </a:rPr>
              <a:t> re</a:t>
            </a:r>
            <a:r>
              <a:rPr lang="en-US" dirty="0" bmk="1284">
                <a:latin typeface="Arial" pitchFamily="34" charset="0"/>
                <a:cs typeface="Arial" pitchFamily="34" charset="0"/>
              </a:rPr>
              <a:t>qu</a:t>
            </a:r>
            <a:r>
              <a:rPr lang="en-US" dirty="0" bmk="932">
                <a:latin typeface="Arial" pitchFamily="34" charset="0"/>
                <a:cs typeface="Arial" pitchFamily="34" charset="0"/>
              </a:rPr>
              <a:t>ir</a:t>
            </a:r>
            <a:r>
              <a:rPr lang="en-US" dirty="0" bmk="765">
                <a:latin typeface="Arial" pitchFamily="34" charset="0"/>
                <a:cs typeface="Arial" pitchFamily="34" charset="0"/>
              </a:rPr>
              <a:t>es</a:t>
            </a:r>
            <a:r>
              <a:rPr lang="en-US" dirty="0" bmk="1260">
                <a:latin typeface="Arial" pitchFamily="34" charset="0"/>
                <a:cs typeface="Arial" pitchFamily="34" charset="0"/>
              </a:rPr>
              <a:t> </a:t>
            </a:r>
            <a:r>
              <a:rPr lang="en-US" dirty="0" bmk="1895">
                <a:latin typeface="Arial" pitchFamily="34" charset="0"/>
                <a:cs typeface="Arial" pitchFamily="34" charset="0"/>
              </a:rPr>
              <a:t>spa</a:t>
            </a:r>
            <a:r>
              <a:rPr lang="en-US" dirty="0" bmk="1241">
                <a:latin typeface="Arial" pitchFamily="34" charset="0"/>
                <a:cs typeface="Arial" pitchFamily="34" charset="0"/>
              </a:rPr>
              <a:t>ce</a:t>
            </a:r>
            <a:r>
              <a:rPr lang="en-US" dirty="0" bmk="341">
                <a:latin typeface="Arial" pitchFamily="34" charset="0"/>
                <a:cs typeface="Arial" pitchFamily="34" charset="0"/>
              </a:rPr>
              <a:t> </a:t>
            </a:r>
            <a:r>
              <a:rPr lang="en-US" dirty="0" bmk="1586">
                <a:latin typeface="Arial" pitchFamily="34" charset="0"/>
                <a:cs typeface="Arial" pitchFamily="34" charset="0"/>
              </a:rPr>
              <a:t>qua</a:t>
            </a:r>
            <a:r>
              <a:rPr lang="en-US" dirty="0" bmk="1268">
                <a:latin typeface="Arial" pitchFamily="34" charset="0"/>
                <a:cs typeface="Arial" pitchFamily="34" charset="0"/>
              </a:rPr>
              <a:t>dr</a:t>
            </a:r>
            <a:r>
              <a:rPr lang="en-US" dirty="0" bmk="530">
                <a:latin typeface="Arial" pitchFamily="34" charset="0"/>
                <a:cs typeface="Arial" pitchFamily="34" charset="0"/>
              </a:rPr>
              <a:t>ati</a:t>
            </a:r>
            <a:r>
              <a:rPr lang="en-US" dirty="0" bmk="1239">
                <a:latin typeface="Arial" pitchFamily="34" charset="0"/>
                <a:cs typeface="Arial" pitchFamily="34" charset="0"/>
              </a:rPr>
              <a:t>c</a:t>
            </a:r>
            <a:r>
              <a:rPr lang="en-US" dirty="0" bmk="364">
                <a:latin typeface="Arial" pitchFamily="34" charset="0"/>
                <a:cs typeface="Arial" pitchFamily="34" charset="0"/>
              </a:rPr>
              <a:t> i</a:t>
            </a:r>
            <a:r>
              <a:rPr lang="en-US" dirty="0" bmk="1803">
                <a:latin typeface="Arial" pitchFamily="34" charset="0"/>
                <a:cs typeface="Arial" pitchFamily="34" charset="0"/>
              </a:rPr>
              <a:t>n </a:t>
            </a:r>
            <a:r>
              <a:rPr lang="en-US" dirty="0" bmk="1020">
                <a:latin typeface="Arial" pitchFamily="34" charset="0"/>
                <a:cs typeface="Arial" pitchFamily="34" charset="0"/>
              </a:rPr>
              <a:t>t</a:t>
            </a:r>
            <a:r>
              <a:rPr lang="en-US" dirty="0" bmk="1456">
                <a:latin typeface="Arial" pitchFamily="34" charset="0"/>
                <a:cs typeface="Arial" pitchFamily="34" charset="0"/>
              </a:rPr>
              <a:t>h</a:t>
            </a:r>
            <a:r>
              <a:rPr lang="en-US" dirty="0" bmk="693">
                <a:latin typeface="Arial" pitchFamily="34" charset="0"/>
                <a:cs typeface="Arial" pitchFamily="34" charset="0"/>
              </a:rPr>
              <a:t>e </a:t>
            </a:r>
            <a:r>
              <a:rPr lang="en-US" dirty="0" bmk="1519">
                <a:latin typeface="Arial" pitchFamily="34" charset="0"/>
                <a:cs typeface="Arial" pitchFamily="34" charset="0"/>
              </a:rPr>
              <a:t>n</a:t>
            </a:r>
            <a:r>
              <a:rPr lang="en-US" dirty="0" bmk="189">
                <a:latin typeface="Arial" pitchFamily="34" charset="0"/>
                <a:cs typeface="Arial" pitchFamily="34" charset="0"/>
              </a:rPr>
              <a:t>u</a:t>
            </a:r>
            <a:r>
              <a:rPr lang="en-US" dirty="0" bmk="1463">
                <a:latin typeface="Arial" pitchFamily="34" charset="0"/>
                <a:cs typeface="Arial" pitchFamily="34" charset="0"/>
              </a:rPr>
              <a:t>mb</a:t>
            </a:r>
            <a:r>
              <a:rPr lang="en-US" dirty="0" bmk="1255">
                <a:latin typeface="Arial" pitchFamily="34" charset="0"/>
                <a:cs typeface="Arial" pitchFamily="34" charset="0"/>
              </a:rPr>
              <a:t>er o</a:t>
            </a:r>
            <a:r>
              <a:rPr lang="en-US" dirty="0" bmk="1490">
                <a:latin typeface="Arial" pitchFamily="34" charset="0"/>
                <a:cs typeface="Arial" pitchFamily="34" charset="0"/>
              </a:rPr>
              <a:t>f</a:t>
            </a:r>
            <a:r>
              <a:rPr lang="en-US" dirty="0" bmk="342">
                <a:latin typeface="Arial" pitchFamily="34" charset="0"/>
                <a:cs typeface="Arial" pitchFamily="34" charset="0"/>
              </a:rPr>
              <a:t> it</a:t>
            </a:r>
            <a:r>
              <a:rPr lang="en-US" dirty="0" bmk="867">
                <a:latin typeface="Arial" pitchFamily="34" charset="0"/>
                <a:cs typeface="Arial" pitchFamily="34" charset="0"/>
              </a:rPr>
              <a:t>e</a:t>
            </a:r>
            <a:r>
              <a:rPr lang="en-US" dirty="0" bmk="1375">
                <a:latin typeface="Arial" pitchFamily="34" charset="0"/>
                <a:cs typeface="Arial" pitchFamily="34" charset="0"/>
              </a:rPr>
              <a:t>ms</a:t>
            </a:r>
            <a:r>
              <a:rPr lang="en-US" dirty="0" bmk="68">
                <a:latin typeface="Arial" pitchFamily="34" charset="0"/>
                <a:cs typeface="Arial" pitchFamily="34" charset="0"/>
              </a:rPr>
              <a:t/>
            </a:r>
          </a:p>
        </p:txBody>
      </p:sp>
      <p:sp>
        <p:nvSpPr>
          <p:cNvPr id="15" name="Right Triangle 14"/>
          <p:cNvSpPr/>
          <p:nvPr/>
        </p:nvSpPr>
        <p:spPr>
          <a:xfrm rot="5400000">
            <a:off x="5410200" y="2362200"/>
            <a:ext cx="1828800" cy="18288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4620652" y="30872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bmk="99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dirty="0" bmk="1115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dirty="0" bmk="1144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ems</a:t>
            </a:r>
            <a:r>
              <a:rPr lang="en-US" dirty="0" bmk="159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1</a:t>
            </a:r>
            <a:r>
              <a:rPr lang="en-US" dirty="0" bmk="99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…</a:t>
            </a:r>
            <a:r>
              <a:rPr lang="en-US" dirty="0" bmk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62600" y="199286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bmk="118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Ite</a:t>
            </a:r>
            <a:r>
              <a:rPr lang="en-US" dirty="0" bmk="186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ms </a:t>
            </a:r>
            <a:r>
              <a:rPr lang="en-US" dirty="0" bmk="1352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1…</a:t>
            </a:r>
            <a:r>
              <a:rPr lang="en-US" dirty="0" bmk="617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en-US" dirty="0" bmk="462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/>
            </a:r>
          </a:p>
        </p:txBody>
      </p:sp>
      <p:sp>
        <p:nvSpPr>
          <p:cNvPr id="18" name="Rectangle 17"/>
          <p:cNvSpPr/>
          <p:nvPr/>
        </p:nvSpPr>
        <p:spPr>
          <a:xfrm>
            <a:off x="6084332" y="2971800"/>
            <a:ext cx="152400" cy="152400"/>
          </a:xfrm>
          <a:prstGeom prst="rect">
            <a:avLst/>
          </a:prstGeom>
          <a:ln w="12700"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096000" y="3511673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bmk="1775">
                <a:latin typeface="Arial" pitchFamily="34" charset="0"/>
                <a:cs typeface="Arial" pitchFamily="34" charset="0"/>
              </a:rPr>
              <a:t>Co</a:t>
            </a:r>
            <a:r>
              <a:rPr lang="en-US" dirty="0" bmk="1113">
                <a:latin typeface="Arial" pitchFamily="34" charset="0"/>
                <a:cs typeface="Arial" pitchFamily="34" charset="0"/>
              </a:rPr>
              <a:t>un</a:t>
            </a:r>
            <a:r>
              <a:rPr lang="en-US" dirty="0" bmk="1150">
                <a:latin typeface="Arial" pitchFamily="34" charset="0"/>
                <a:cs typeface="Arial" pitchFamily="34" charset="0"/>
              </a:rPr>
              <a:t>t</a:t>
            </a:r>
            <a:r>
              <a:rPr lang="en-US" dirty="0" bmk="710">
                <a:latin typeface="Arial" pitchFamily="34" charset="0"/>
                <a:cs typeface="Arial" pitchFamily="34" charset="0"/>
              </a:rPr>
              <a:t> </a:t>
            </a:r>
            <a:r>
              <a:rPr lang="en-US" dirty="0" bmk="1654">
                <a:latin typeface="Arial" pitchFamily="34" charset="0"/>
                <a:cs typeface="Arial" pitchFamily="34" charset="0"/>
              </a:rPr>
              <a:t>of</a:t>
            </a:r>
            <a:r>
              <a:rPr lang="en-US" dirty="0" bmk="591">
                <a:latin typeface="Arial" pitchFamily="34" charset="0"/>
                <a:cs typeface="Arial" pitchFamily="34" charset="0"/>
              </a:rPr>
              <a:t> pai</a:t>
            </a:r>
            <a:r>
              <a:rPr lang="en-US" dirty="0" bmk="1396">
                <a:latin typeface="Arial" pitchFamily="34" charset="0"/>
                <a:cs typeface="Arial" pitchFamily="34" charset="0"/>
              </a:rPr>
              <a:t>r</a:t>
            </a:r>
            <a:r>
              <a:rPr lang="en-US" dirty="0" bmk="1238">
                <a:latin typeface="Arial" pitchFamily="34" charset="0"/>
                <a:cs typeface="Arial" pitchFamily="34" charset="0"/>
              </a:rPr>
              <a:t> {</a:t>
            </a:r>
            <a:r>
              <a:rPr lang="en-US" dirty="0" bmk="1441">
                <a:latin typeface="Arial" pitchFamily="34" charset="0"/>
                <a:cs typeface="Arial" pitchFamily="34" charset="0"/>
              </a:rPr>
              <a:t/>
            </a:r>
            <a:r>
              <a:rPr lang="en-US" dirty="0" err="1" bmk="1071">
                <a:latin typeface="Arial" pitchFamily="34" charset="0"/>
                <a:cs typeface="Arial" pitchFamily="34" charset="0"/>
              </a:rPr>
              <a:t>i,j</a:t>
            </a:r>
            <a:r>
              <a:rPr lang="en-US" dirty="0" err="1" bmk="1230">
                <a:latin typeface="Arial" pitchFamily="34" charset="0"/>
                <a:cs typeface="Arial" pitchFamily="34" charset="0"/>
              </a:rPr>
              <a:t/>
            </a:r>
            <a:r>
              <a:rPr lang="en-US" dirty="0" bmk="10">
                <a:latin typeface="Arial" pitchFamily="34" charset="0"/>
                <a:cs typeface="Arial" pitchFamily="34" charset="0"/>
              </a:rPr>
              <a:t>} </a:t>
            </a:r>
            <a:r>
              <a:rPr lang="en-US" dirty="0" bmk="256">
                <a:latin typeface="Arial" pitchFamily="34" charset="0"/>
                <a:cs typeface="Arial" pitchFamily="34" charset="0"/>
              </a:rPr>
              <a:t>in </a:t>
            </a:r>
            <a:r>
              <a:rPr lang="en-US" dirty="0" bmk="1115">
                <a:latin typeface="Arial" pitchFamily="34" charset="0"/>
                <a:cs typeface="Arial" pitchFamily="34" charset="0"/>
              </a:rPr>
              <a:t>t</a:t>
            </a:r>
            <a:r>
              <a:rPr lang="en-US" dirty="0" bmk="613">
                <a:latin typeface="Arial" pitchFamily="34" charset="0"/>
                <a:cs typeface="Arial" pitchFamily="34" charset="0"/>
              </a:rPr>
              <a:t>h</a:t>
            </a:r>
            <a:r>
              <a:rPr lang="en-US" dirty="0" bmk="897">
                <a:latin typeface="Arial" pitchFamily="34" charset="0"/>
                <a:cs typeface="Arial" pitchFamily="34" charset="0"/>
              </a:rPr>
              <a:t>e d</a:t>
            </a:r>
            <a:r>
              <a:rPr lang="en-US" dirty="0" bmk="61">
                <a:latin typeface="Arial" pitchFamily="34" charset="0"/>
                <a:cs typeface="Arial" pitchFamily="34" charset="0"/>
              </a:rPr>
              <a:t>at</a:t>
            </a:r>
            <a:r>
              <a:rPr lang="en-US" dirty="0" bmk="0">
                <a:latin typeface="Arial" pitchFamily="34" charset="0"/>
                <a:cs typeface="Arial" pitchFamily="34" charset="0"/>
              </a:rPr>
              <a:t>a</a:t>
            </a:r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H="1" flipV="1">
            <a:off x="6248400" y="3059669"/>
            <a:ext cx="838200" cy="45200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05400" y="47244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bmk="1325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A-Prior</a:t>
            </a:r>
            <a:r>
              <a:rPr lang="en-US" b="1" dirty="0" bmk="325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b="1" dirty="0" bmk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: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u="sng" dirty="0" bmk="1288">
                <a:latin typeface="Arial" pitchFamily="34" charset="0"/>
                <a:cs typeface="Arial" pitchFamily="34" charset="0"/>
              </a:rPr>
              <a:t>Fi</a:t>
            </a:r>
            <a:r>
              <a:rPr lang="en-US" u="sng" dirty="0" bmk="1124">
                <a:latin typeface="Arial" pitchFamily="34" charset="0"/>
                <a:cs typeface="Arial" pitchFamily="34" charset="0"/>
              </a:rPr>
              <a:t>rs</a:t>
            </a:r>
            <a:r>
              <a:rPr lang="en-US" u="sng" dirty="0" bmk="548">
                <a:latin typeface="Arial" pitchFamily="34" charset="0"/>
                <a:cs typeface="Arial" pitchFamily="34" charset="0"/>
              </a:rPr>
              <a:t>t </a:t>
            </a:r>
            <a:r>
              <a:rPr lang="en-US" u="sng" dirty="0" bmk="379">
                <a:latin typeface="Arial" pitchFamily="34" charset="0"/>
                <a:cs typeface="Arial" pitchFamily="34" charset="0"/>
              </a:rPr>
              <a:t>p</a:t>
            </a:r>
            <a:r>
              <a:rPr lang="en-US" u="sng" dirty="0" bmk="1006">
                <a:latin typeface="Arial" pitchFamily="34" charset="0"/>
                <a:cs typeface="Arial" pitchFamily="34" charset="0"/>
              </a:rPr>
              <a:t>as</a:t>
            </a:r>
            <a:r>
              <a:rPr lang="en-US" u="sng" dirty="0" bmk="0">
                <a:latin typeface="Arial" pitchFamily="34" charset="0"/>
                <a:cs typeface="Arial" pitchFamily="34" charset="0"/>
              </a:rPr>
              <a:t>s:</a:t>
            </a:r>
            <a:r>
              <a:rPr lang="en-US" dirty="0" bmk="190">
                <a:latin typeface="Arial" pitchFamily="34" charset="0"/>
                <a:cs typeface="Arial" pitchFamily="34" charset="0"/>
              </a:rPr>
              <a:t> Fi</a:t>
            </a:r>
            <a:r>
              <a:rPr lang="en-US" dirty="0" bmk="813">
                <a:latin typeface="Arial" pitchFamily="34" charset="0"/>
                <a:cs typeface="Arial" pitchFamily="34" charset="0"/>
              </a:rPr>
              <a:t>nd</a:t>
            </a:r>
            <a:r>
              <a:rPr lang="en-US" dirty="0" bmk="542">
                <a:latin typeface="Arial" pitchFamily="34" charset="0"/>
                <a:cs typeface="Arial" pitchFamily="34" charset="0"/>
              </a:rPr>
              <a:t> f</a:t>
            </a:r>
            <a:r>
              <a:rPr lang="en-US" dirty="0" bmk="1414">
                <a:latin typeface="Arial" pitchFamily="34" charset="0"/>
                <a:cs typeface="Arial" pitchFamily="34" charset="0"/>
              </a:rPr>
              <a:t>requen</a:t>
            </a:r>
            <a:r>
              <a:rPr lang="en-US" dirty="0" bmk="751">
                <a:latin typeface="Arial" pitchFamily="34" charset="0"/>
                <a:cs typeface="Arial" pitchFamily="34" charset="0"/>
              </a:rPr>
              <a:t>t s</a:t>
            </a:r>
            <a:r>
              <a:rPr lang="en-US" dirty="0" bmk="134">
                <a:latin typeface="Arial" pitchFamily="34" charset="0"/>
                <a:cs typeface="Arial" pitchFamily="34" charset="0"/>
              </a:rPr>
              <a:t>ingle</a:t>
            </a:r>
            <a:r>
              <a:rPr lang="en-US" dirty="0" bmk="229">
                <a:latin typeface="Arial" pitchFamily="34" charset="0"/>
                <a:cs typeface="Arial" pitchFamily="34" charset="0"/>
              </a:rPr>
              <a:t>ton</a:t>
            </a:r>
            <a:r>
              <a:rPr lang="en-US" dirty="0" bmk="521">
                <a:latin typeface="Arial" pitchFamily="34" charset="0"/>
                <a:cs typeface="Arial" pitchFamily="34" charset="0"/>
              </a:rPr>
              <a:t>s</a:t>
            </a:r>
            <a:r>
              <a:rPr lang="en-US" dirty="0" bmk="321">
                <a:latin typeface="Arial" pitchFamily="34" charset="0"/>
                <a:cs typeface="Arial" pitchFamily="34" charset="0"/>
              </a:rPr>
              <a:t/>
            </a:r>
          </a:p>
          <a:p>
            <a:r>
              <a:rPr lang="en-US" dirty="0" bmk="121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For </a:t>
            </a:r>
            <a:r>
              <a:rPr lang="en-US" dirty="0" bmk="31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US" dirty="0" bmk="1062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pa</a:t>
            </a:r>
            <a:r>
              <a:rPr lang="en-US" dirty="0" bmk="2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dirty="0" bmk="96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 t</a:t>
            </a:r>
            <a:r>
              <a:rPr lang="en-US" dirty="0" bmk="156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en-US" dirty="0" bmk="146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be </a:t>
            </a:r>
            <a:r>
              <a:rPr lang="en-US" dirty="0" bmk="1825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/>
            </a:r>
            <a:r>
              <a:rPr lang="en-US" b="1" dirty="0" bmk="1229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a f</a:t>
            </a:r>
            <a:r>
              <a:rPr lang="en-US" b="1" dirty="0" bmk="140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b="1" dirty="0" bmk="479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b="1" dirty="0" bmk="89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qu</a:t>
            </a:r>
            <a:r>
              <a:rPr lang="en-US" b="1" dirty="0" bmk="632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ent </a:t>
            </a:r>
            <a:r>
              <a:rPr lang="en-US" b="1" dirty="0" bmk="43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pa</a:t>
            </a:r>
            <a:r>
              <a:rPr lang="en-US" b="1" dirty="0" bmk="5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ir</a:t>
            </a:r>
            <a:r>
              <a:rPr lang="en-US" b="1" dirty="0" bmk="74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can</a:t>
            </a:r>
            <a:r>
              <a:rPr lang="en-US" b="1" dirty="0" bmk="1209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did</a:t>
            </a:r>
            <a:r>
              <a:rPr lang="en-US" b="1" dirty="0" bmk="141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US" b="1" dirty="0" bmk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te</a:t>
            </a:r>
            <a:r>
              <a:rPr lang="en-US" dirty="0" bmk="168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, its</a:t>
            </a:r>
            <a:r>
              <a:rPr lang="en-US" dirty="0" bmk="15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s</a:t>
            </a:r>
            <a:r>
              <a:rPr lang="en-US" dirty="0" bmk="119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dirty="0" bmk="802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ng</a:t>
            </a:r>
            <a:r>
              <a:rPr lang="en-US" dirty="0" bmk="153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le</a:t>
            </a:r>
            <a:r>
              <a:rPr lang="en-US" dirty="0" bmk="166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ton</a:t>
            </a:r>
            <a:r>
              <a:rPr lang="en-US" dirty="0" bmk="118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 </a:t>
            </a:r>
            <a:r>
              <a:rPr lang="en-US" dirty="0" bmk="109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hav</a:t>
            </a:r>
            <a:r>
              <a:rPr lang="en-US" dirty="0" bmk="182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dirty="0" bmk="797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t</a:t>
            </a:r>
            <a:r>
              <a:rPr lang="en-US" dirty="0" bmk="877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en-US" dirty="0" bmk="174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be </a:t>
            </a:r>
            <a:r>
              <a:rPr lang="en-US" dirty="0" bmk="92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fr</a:t>
            </a:r>
            <a:r>
              <a:rPr lang="en-US" dirty="0" bmk="947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equ</a:t>
            </a:r>
            <a:r>
              <a:rPr lang="en-US" dirty="0" bmk="30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dirty="0" bmk="1839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nt</a:t>
            </a:r>
            <a:r>
              <a:rPr lang="en-US" dirty="0" bmk="9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!</a:t>
            </a:r>
            <a:r>
              <a:rPr lang="en-US" dirty="0" bmk="1114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u="sng" dirty="0" bmk="1448">
                <a:latin typeface="Arial" pitchFamily="34" charset="0"/>
                <a:cs typeface="Arial" pitchFamily="34" charset="0"/>
              </a:rPr>
              <a:t>Seco</a:t>
            </a:r>
            <a:r>
              <a:rPr lang="en-US" u="sng" dirty="0" bmk="413">
                <a:latin typeface="Arial" pitchFamily="34" charset="0"/>
                <a:cs typeface="Arial" pitchFamily="34" charset="0"/>
              </a:rPr>
              <a:t>n</a:t>
            </a:r>
            <a:r>
              <a:rPr lang="en-US" u="sng" dirty="0" bmk="800">
                <a:latin typeface="Arial" pitchFamily="34" charset="0"/>
                <a:cs typeface="Arial" pitchFamily="34" charset="0"/>
              </a:rPr>
              <a:t>d p</a:t>
            </a:r>
            <a:r>
              <a:rPr lang="en-US" u="sng" dirty="0" bmk="921">
                <a:latin typeface="Arial" pitchFamily="34" charset="0"/>
                <a:cs typeface="Arial" pitchFamily="34" charset="0"/>
              </a:rPr>
              <a:t>a</a:t>
            </a:r>
            <a:r>
              <a:rPr lang="en-US" u="sng" dirty="0" bmk="1821">
                <a:latin typeface="Arial" pitchFamily="34" charset="0"/>
                <a:cs typeface="Arial" pitchFamily="34" charset="0"/>
              </a:rPr>
              <a:t>ss</a:t>
            </a:r>
            <a:r>
              <a:rPr lang="en-US" u="sng" dirty="0" bmk="0">
                <a:latin typeface="Arial" pitchFamily="34" charset="0"/>
                <a:cs typeface="Arial" pitchFamily="34" charset="0"/>
              </a:rPr>
              <a:t>:</a:t>
            </a:r>
            <a:r>
              <a:rPr lang="en-US" dirty="0" bmk="0">
                <a:latin typeface="Arial" pitchFamily="34" charset="0"/>
                <a:cs typeface="Arial" pitchFamily="34" charset="0"/>
              </a:rPr>
              <a:t> 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b="1" dirty="0" bmk="1672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Coun</a:t>
            </a:r>
            <a:r>
              <a:rPr lang="en-US" b="1" dirty="0" bmk="1403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b="1" dirty="0" bmk="86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only</a:t>
            </a:r>
            <a:r>
              <a:rPr lang="en-US" b="1" dirty="0" bmk="816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c</a:t>
            </a:r>
            <a:r>
              <a:rPr lang="en-US" b="1" dirty="0" bmk="152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US" b="1" dirty="0" bmk="5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nd</a:t>
            </a:r>
            <a:r>
              <a:rPr lang="en-US" b="1" dirty="0" bmk="952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b="1" dirty="0" bmk="798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b="1" dirty="0" bmk="148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US" b="1" dirty="0" bmk="234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te</a:t>
            </a:r>
            <a:r>
              <a:rPr lang="en-US" b="1" dirty="0" bmk="1595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bmk="1506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b="1" dirty="0" bmk="1612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air</a:t>
            </a:r>
            <a:r>
              <a:rPr lang="en-US" b="1" dirty="0" bmk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2145" y="6182380"/>
            <a:ext cx="3167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bmk="5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 …</a:t>
            </a:r>
            <a:r>
              <a:rPr lang="en-US" sz="1400" dirty="0" bmk="48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bmk="1304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400" dirty="0" bmk="252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umbe</a:t>
            </a:r>
            <a:r>
              <a:rPr lang="en-US" sz="1400" dirty="0" bmk="111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 </a:t>
            </a:r>
            <a:r>
              <a:rPr lang="en-US" sz="1400" dirty="0" bmk="123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en-US" sz="1400" dirty="0" bmk="161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en-US" sz="1400" dirty="0" bmk="89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di</a:t>
            </a:r>
            <a:r>
              <a:rPr lang="en-US" sz="1400" dirty="0" bmk="123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sti</a:t>
            </a:r>
            <a:r>
              <a:rPr lang="en-US" sz="1400" dirty="0" bmk="14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400" dirty="0" bmk="945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ct</a:t>
            </a:r>
            <a:r>
              <a:rPr lang="en-US" sz="1400" dirty="0" bmk="58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item</a:t>
            </a:r>
            <a:r>
              <a:rPr lang="en-US" sz="1400" dirty="0" bmk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</a:t>
            </a:r>
          </a:p>
          <a:p>
            <a:r>
              <a:rPr lang="en-US" sz="1400" dirty="0" bmk="515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 …</a:t>
            </a:r>
            <a:r>
              <a:rPr lang="en-US" sz="1400" dirty="0" bmk="126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nu</a:t>
            </a:r>
            <a:r>
              <a:rPr lang="en-US" sz="1400" dirty="0" bmk="589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mb</a:t>
            </a:r>
            <a:r>
              <a:rPr lang="en-US" sz="1400" dirty="0" bmk="1195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sz="1400" dirty="0" bmk="192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1400" dirty="0" bmk="999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bmk="907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of </a:t>
            </a:r>
            <a:r>
              <a:rPr lang="en-US" sz="1400" dirty="0" bmk="86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it</a:t>
            </a:r>
            <a:r>
              <a:rPr lang="en-US" sz="1400" dirty="0" bmk="5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sz="1400" dirty="0" bmk="129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ms</a:t>
            </a:r>
            <a:r>
              <a:rPr lang="en-US" sz="1400" dirty="0" bmk="1385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bmk="180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w</a:t>
            </a:r>
            <a:r>
              <a:rPr lang="en-US" sz="1400" dirty="0" bmk="13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1400" dirty="0" bmk="1188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th </a:t>
            </a:r>
            <a:r>
              <a:rPr lang="en-US" sz="1400" dirty="0" bmk="177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sz="1400" dirty="0" bmk="784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up</a:t>
            </a:r>
            <a:r>
              <a:rPr lang="en-US" sz="1400" dirty="0" bmk="24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po</a:t>
            </a:r>
            <a:r>
              <a:rPr lang="en-US" sz="1400" dirty="0" bmk="13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rt</a:t>
            </a:r>
            <a:r>
              <a:rPr lang="en-US" sz="1400" dirty="0" bmk="1206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bmk="253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/>
            </a:r>
            <a:r>
              <a:rPr lang="en-US" sz="1400" dirty="0" bmk="1320">
                <a:solidFill>
                  <a:srgbClr val="008000"/>
                </a:solidFill>
                <a:latin typeface="Arial" pitchFamily="34" charset="0"/>
                <a:cs typeface="Arial" pitchFamily="34" charset="0"/>
                <a:sym typeface="Symbol"/>
              </a:rPr>
              <a:t></a:t>
            </a:r>
            <a:r>
              <a:rPr lang="en-US" sz="1400" dirty="0" bmk="0">
                <a:solidFill>
                  <a:srgbClr val="008000"/>
                </a:solidFill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1400" i="1" dirty="0" bmk="0">
                <a:solidFill>
                  <a:srgbClr val="008000"/>
                </a:solidFill>
                <a:latin typeface="Arial" pitchFamily="34" charset="0"/>
                <a:cs typeface="Arial" pitchFamily="34" charset="0"/>
                <a:sym typeface="Symbol"/>
              </a:rPr>
              <a:t>s</a:t>
            </a:r>
            <a:endParaRPr lang="en-US" sz="1400" i="1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94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 animBg="1"/>
      <p:bldP spid="19" grpId="0"/>
      <p:bldP spid="2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>
        <a:ln w="38100">
          <a:solidFill>
            <a:srgbClr val="008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26991</TotalTime>
  <Words>6453</Words>
  <Application>Microsoft Office PowerPoint</Application>
  <PresentationFormat>Presentazione su schermo (4:3)</PresentationFormat>
  <Paragraphs>1032</Paragraphs>
  <Slides>62</Slides>
  <Notes>10</Notes>
  <HiddenSlides>1</HiddenSlides>
  <MMClips>1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62</vt:i4>
      </vt:variant>
    </vt:vector>
  </HeadingPairs>
  <TitlesOfParts>
    <vt:vector size="74" baseType="lpstr">
      <vt:lpstr>Arial</vt:lpstr>
      <vt:lpstr>Calibri</vt:lpstr>
      <vt:lpstr>Cambria Math</vt:lpstr>
      <vt:lpstr>Corbel</vt:lpstr>
      <vt:lpstr>Lucida Sans Unicode</vt:lpstr>
      <vt:lpstr>Monotype Sorts</vt:lpstr>
      <vt:lpstr>Quicksand</vt:lpstr>
      <vt:lpstr>Tahoma</vt:lpstr>
      <vt:lpstr>Times New Roman</vt:lpstr>
      <vt:lpstr>Wingdings</vt:lpstr>
      <vt:lpstr>Wingdings 2</vt:lpstr>
      <vt:lpstr>Module</vt:lpstr>
      <vt:lpstr>Finding Similar Items: Locality Sensitive Hashing</vt:lpstr>
      <vt:lpstr>New thread: High dim. data</vt:lpstr>
      <vt:lpstr>Scene Completion Problem </vt:lpstr>
      <vt:lpstr>Scene Completion Problem </vt:lpstr>
      <vt:lpstr>Scene Completion Problem </vt:lpstr>
      <vt:lpstr>Scene Completion Problem </vt:lpstr>
      <vt:lpstr>A Common Metaphor</vt:lpstr>
      <vt:lpstr>Problem for Today’s Lecture</vt:lpstr>
      <vt:lpstr>Relation to Previous Lecture</vt:lpstr>
      <vt:lpstr>Relation to Previous Lecture</vt:lpstr>
      <vt:lpstr>Relation to Previous Lecture</vt:lpstr>
      <vt:lpstr>Relation to Previous Lecture</vt:lpstr>
      <vt:lpstr> Finding Similar Items</vt:lpstr>
      <vt:lpstr>Distance Measures</vt:lpstr>
      <vt:lpstr>Task: Finding Similar Documents</vt:lpstr>
      <vt:lpstr>3 Essential Steps for Similar Docs</vt:lpstr>
      <vt:lpstr>The Big Picture</vt:lpstr>
      <vt:lpstr> Shingling</vt:lpstr>
      <vt:lpstr>Documents as High-Dim Data</vt:lpstr>
      <vt:lpstr>Define: Shingles</vt:lpstr>
      <vt:lpstr>Compressing Shingles</vt:lpstr>
      <vt:lpstr>Similarity Metric for Shingles</vt:lpstr>
      <vt:lpstr>Working Assumption</vt:lpstr>
      <vt:lpstr>Motivation for Minhash/LSH</vt:lpstr>
      <vt:lpstr> MinHashing</vt:lpstr>
      <vt:lpstr>Encoding Sets as Bit Vectors</vt:lpstr>
      <vt:lpstr>From Sets to Boolean Matrices</vt:lpstr>
      <vt:lpstr>Outline: Finding Similar Columns</vt:lpstr>
      <vt:lpstr>Outline: Finding Similar Columns</vt:lpstr>
      <vt:lpstr>Hashing Columns (Signatures)</vt:lpstr>
      <vt:lpstr>Min-Hashing</vt:lpstr>
      <vt:lpstr>Min-Hashing</vt:lpstr>
      <vt:lpstr>Min-Hashing Example</vt:lpstr>
      <vt:lpstr>The Min-Hash Property</vt:lpstr>
      <vt:lpstr>Four Types of Rows</vt:lpstr>
      <vt:lpstr>Similarity for Signatures</vt:lpstr>
      <vt:lpstr>Min-Hashing Example</vt:lpstr>
      <vt:lpstr>Min-Hash Signatures</vt:lpstr>
      <vt:lpstr>Implementation Trick</vt:lpstr>
      <vt:lpstr> Locality Sensitive Hashing</vt:lpstr>
      <vt:lpstr>LSH: First Cut</vt:lpstr>
      <vt:lpstr>Candidates from Min-Hash</vt:lpstr>
      <vt:lpstr>LSH for Min-Hash</vt:lpstr>
      <vt:lpstr>Partition M into b Bands</vt:lpstr>
      <vt:lpstr>Partition M into Bands</vt:lpstr>
      <vt:lpstr>Hashing Bands</vt:lpstr>
      <vt:lpstr>Simplifying Assumption</vt:lpstr>
      <vt:lpstr>Example of Bands</vt:lpstr>
      <vt:lpstr>C1, C2 are 80% Similar</vt:lpstr>
      <vt:lpstr>C1, C2 are 30% Similar</vt:lpstr>
      <vt:lpstr>LSH Involves a Tradeoff</vt:lpstr>
      <vt:lpstr>Analysis of LSH – What We Want</vt:lpstr>
      <vt:lpstr>What 1 Band of 1 Row Gives You</vt:lpstr>
      <vt:lpstr>b bands, r rows/band</vt:lpstr>
      <vt:lpstr>What b  Bands of r  Rows Gives You</vt:lpstr>
      <vt:lpstr>Example: b  = 20; r  = 5</vt:lpstr>
      <vt:lpstr>Picking r and b: The S-curve</vt:lpstr>
      <vt:lpstr>LSH Summary</vt:lpstr>
      <vt:lpstr>Summary: 3 Steps</vt:lpstr>
      <vt:lpstr>Chart</vt:lpstr>
      <vt:lpstr>Table</vt:lpstr>
      <vt:lpstr>Video content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GERARDO MICHELE LAUCELLA</cp:lastModifiedBy>
  <cp:revision>1355</cp:revision>
  <cp:lastPrinted>2011-10-20T04:01:43Z</cp:lastPrinted>
  <dcterms:created xsi:type="dcterms:W3CDTF">2009-06-12T17:14:38Z</dcterms:created>
  <dcterms:modified xsi:type="dcterms:W3CDTF">2021-11-23T11:34:59Z</dcterms:modified>
</cp:coreProperties>
</file>